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2.xml" ContentType="application/vnd.openxmlformats-officedocument.presentationml.slideMaster+xml"/>
  <Override PartName="/ppt/theme/theme12.xml" ContentType="application/vnd.openxmlformats-officedocument.theme+xml"/>
  <Override PartName="/ppt/slideLayouts/slideLayout212.xml" ContentType="application/vnd.openxmlformats-officedocument.presentationml.slideLayout+xml"/>
  <Override PartName="/ppt/slideMasters/slideMaster13.xml" ContentType="application/vnd.openxmlformats-officedocument.presentationml.slideMaster+xml"/>
  <Override PartName="/ppt/theme/theme13.xml" ContentType="application/vnd.openxmlformats-officedocument.theme+xml"/>
  <Override PartName="/ppt/slideLayouts/slideLayout213.xml" ContentType="application/vnd.openxmlformats-officedocument.presentationml.slideLayout+xml"/>
  <Override PartName="/ppt/slideMasters/slideMaster14.xml" ContentType="application/vnd.openxmlformats-officedocument.presentationml.slideMaster+xml"/>
  <Override PartName="/ppt/theme/theme14.xml" ContentType="application/vnd.openxmlformats-officedocument.theme+xml"/>
  <Override PartName="/ppt/slideLayouts/slideLayout214.xml" ContentType="application/vnd.openxmlformats-officedocument.presentationml.slideLayout+xml"/>
  <Override PartName="/ppt/slideMasters/slideMaster15.xml" ContentType="application/vnd.openxmlformats-officedocument.presentationml.slideMaster+xml"/>
  <Override PartName="/ppt/theme/theme15.xml" ContentType="application/vnd.openxmlformats-officedocument.theme+xml"/>
  <Override PartName="/ppt/slideLayouts/slideLayout215.xml" ContentType="application/vnd.openxmlformats-officedocument.presentationml.slideLayout+xml"/>
  <Override PartName="/ppt/slideMasters/slideMaster16.xml" ContentType="application/vnd.openxmlformats-officedocument.presentationml.slideMaster+xml"/>
  <Override PartName="/ppt/theme/theme16.xml" ContentType="application/vnd.openxmlformats-officedocument.theme+xml"/>
  <Override PartName="/ppt/slideLayouts/slideLayout216.xml" ContentType="application/vnd.openxmlformats-officedocument.presentationml.slideLayout+xml"/>
  <Override PartName="/ppt/slideMasters/slideMaster17.xml" ContentType="application/vnd.openxmlformats-officedocument.presentationml.slideMaster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Masters/slideMaster18.xml" ContentType="application/vnd.openxmlformats-officedocument.presentationml.slideMaster+xml"/>
  <Override PartName="/ppt/theme/theme18.xml" ContentType="application/vnd.openxmlformats-officedocument.theme+xml"/>
  <Override PartName="/ppt/slideLayouts/slideLayout218.xml" ContentType="application/vnd.openxmlformats-officedocument.presentationml.slideLayout+xml"/>
  <Override PartName="/ppt/slideMasters/slideMaster19.xml" ContentType="application/vnd.openxmlformats-officedocument.presentationml.slideMaster+xml"/>
  <Override PartName="/ppt/theme/theme19.xml" ContentType="application/vnd.openxmlformats-officedocument.theme+xml"/>
  <Override PartName="/ppt/slideLayouts/slideLayout219.xml" ContentType="application/vnd.openxmlformats-officedocument.presentationml.slideLayout+xml"/>
  <Override PartName="/ppt/slideMasters/slideMaster110.xml" ContentType="application/vnd.openxmlformats-officedocument.presentationml.slideMaster+xml"/>
  <Override PartName="/ppt/theme/theme110.xml" ContentType="application/vnd.openxmlformats-officedocument.theme+xml"/>
  <Override PartName="/ppt/slideLayouts/slideLayout220.xml" ContentType="application/vnd.openxmlformats-officedocument.presentationml.slideLayout+xml"/>
  <Override PartName="/ppt/slideMasters/slideMaster111.xml" ContentType="application/vnd.openxmlformats-officedocument.presentationml.slideMaster+xml"/>
  <Override PartName="/ppt/theme/theme111.xml" ContentType="application/vnd.openxmlformats-officedocument.theme+xml"/>
  <Override PartName="/ppt/slideLayouts/slideLayout221.xml" ContentType="application/vnd.openxmlformats-officedocument.presentationml.slideLayout+xml"/>
  <Override PartName="/ppt/slideMasters/slideMaster112.xml" ContentType="application/vnd.openxmlformats-officedocument.presentationml.slideMaster+xml"/>
  <Override PartName="/ppt/theme/theme112.xml" ContentType="application/vnd.openxmlformats-officedocument.theme+xml"/>
  <Override PartName="/ppt/slideLayouts/slideLayout222.xml" ContentType="application/vnd.openxmlformats-officedocument.presentationml.slideLayout+xml"/>
  <Override PartName="/ppt/slideMasters/slideMaster113.xml" ContentType="application/vnd.openxmlformats-officedocument.presentationml.slideMaster+xml"/>
  <Override PartName="/ppt/theme/theme113.xml" ContentType="application/vnd.openxmlformats-officedocument.theme+xml"/>
  <Override PartName="/ppt/slideLayouts/slideLayout223.xml" ContentType="application/vnd.openxmlformats-officedocument.presentationml.slideLayout+xml"/>
  <Override PartName="/ppt/slideMasters/slideMaster114.xml" ContentType="application/vnd.openxmlformats-officedocument.presentationml.slideMaster+xml"/>
  <Override PartName="/ppt/theme/theme114.xml" ContentType="application/vnd.openxmlformats-officedocument.theme+xml"/>
  <Override PartName="/ppt/slideLayouts/slideLayout224.xml" ContentType="application/vnd.openxmlformats-officedocument.presentationml.slideLayout+xml"/>
  <Override PartName="/ppt/slideMasters/slideMaster115.xml" ContentType="application/vnd.openxmlformats-officedocument.presentationml.slideMaster+xml"/>
  <Override PartName="/ppt/theme/theme115.xml" ContentType="application/vnd.openxmlformats-officedocument.theme+xml"/>
  <Override PartName="/ppt/slideLayouts/slideLayout225.xml" ContentType="application/vnd.openxmlformats-officedocument.presentationml.slideLayout+xml"/>
  <Override PartName="/ppt/slideMasters/slideMaster116.xml" ContentType="application/vnd.openxmlformats-officedocument.presentationml.slideMaster+xml"/>
  <Override PartName="/ppt/theme/theme116.xml" ContentType="application/vnd.openxmlformats-officedocument.theme+xml"/>
  <Override PartName="/ppt/slideLayouts/slideLayout226.xml" ContentType="application/vnd.openxmlformats-officedocument.presentationml.slideLayout+xml"/>
  <Override PartName="/ppt/slideMasters/slideMaster117.xml" ContentType="application/vnd.openxmlformats-officedocument.presentationml.slideMaster+xml"/>
  <Override PartName="/ppt/theme/theme117.xml" ContentType="application/vnd.openxmlformats-officedocument.theme+xml"/>
  <Override PartName="/ppt/slideLayouts/slideLayout227.xml" ContentType="application/vnd.openxmlformats-officedocument.presentationml.slideLayout+xml"/>
  <Override PartName="/ppt/slideMasters/slideMaster118.xml" ContentType="application/vnd.openxmlformats-officedocument.presentationml.slideMaster+xml"/>
  <Override PartName="/ppt/theme/theme118.xml" ContentType="application/vnd.openxmlformats-officedocument.theme+xml"/>
  <Override PartName="/ppt/slideLayouts/slideLayout228.xml" ContentType="application/vnd.openxmlformats-officedocument.presentationml.slideLayout+xml"/>
  <Override PartName="/ppt/slideMasters/slideMaster119.xml" ContentType="application/vnd.openxmlformats-officedocument.presentationml.slideMaster+xml"/>
  <Override PartName="/ppt/theme/theme119.xml" ContentType="application/vnd.openxmlformats-officedocument.theme+xml"/>
  <Override PartName="/ppt/slideLayouts/slideLayout229.xml" ContentType="application/vnd.openxmlformats-officedocument.presentationml.slideLayout+xml"/>
  <Override PartName="/ppt/slideMasters/slideMaster120.xml" ContentType="application/vnd.openxmlformats-officedocument.presentationml.slideMaster+xml"/>
  <Override PartName="/ppt/theme/theme120.xml" ContentType="application/vnd.openxmlformats-officedocument.theme+xml"/>
  <Override PartName="/ppt/slideLayouts/slideLayout230.xml" ContentType="application/vnd.openxmlformats-officedocument.presentationml.slideLayout+xml"/>
  <Override PartName="/ppt/slideMasters/slideMaster121.xml" ContentType="application/vnd.openxmlformats-officedocument.presentationml.slideMaster+xml"/>
  <Override PartName="/ppt/theme/theme121.xml" ContentType="application/vnd.openxmlformats-officedocument.theme+xml"/>
  <Override PartName="/ppt/slideLayouts/slideLayout231.xml" ContentType="application/vnd.openxmlformats-officedocument.presentationml.slideLayout+xml"/>
  <Override PartName="/ppt/slideMasters/slideMaster122.xml" ContentType="application/vnd.openxmlformats-officedocument.presentationml.slideMaster+xml"/>
  <Override PartName="/ppt/theme/theme122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123.xml" ContentType="application/vnd.openxmlformats-officedocument.presentationml.slideMaster+xml"/>
  <Override PartName="/ppt/theme/theme123.xml" ContentType="application/vnd.openxmlformats-officedocument.theme+xml"/>
  <Override PartName="/ppt/slideLayouts/slideLayout233.xml" ContentType="application/vnd.openxmlformats-officedocument.presentationml.slideLayout+xml"/>
  <Override PartName="/ppt/slideMasters/slideMaster124.xml" ContentType="application/vnd.openxmlformats-officedocument.presentationml.slideMaster+xml"/>
  <Override PartName="/ppt/theme/theme124.xml" ContentType="application/vnd.openxmlformats-officedocument.theme+xml"/>
  <Override PartName="/ppt/slideLayouts/slideLayout234.xml" ContentType="application/vnd.openxmlformats-officedocument.presentationml.slideLayout+xml"/>
  <Override PartName="/ppt/slideMasters/slideMaster125.xml" ContentType="application/vnd.openxmlformats-officedocument.presentationml.slideMaster+xml"/>
  <Override PartName="/ppt/theme/theme125.xml" ContentType="application/vnd.openxmlformats-officedocument.theme+xml"/>
  <Override PartName="/ppt/slideLayouts/slideLayout235.xml" ContentType="application/vnd.openxmlformats-officedocument.presentationml.slideLayout+xml"/>
  <Override PartName="/ppt/slideMasters/slideMaster126.xml" ContentType="application/vnd.openxmlformats-officedocument.presentationml.slideMaster+xml"/>
  <Override PartName="/ppt/theme/theme126.xml" ContentType="application/vnd.openxmlformats-officedocument.theme+xml"/>
  <Override PartName="/ppt/slideLayouts/slideLayout236.xml" ContentType="application/vnd.openxmlformats-officedocument.presentationml.slideLayout+xml"/>
  <Override PartName="/ppt/slideMasters/slideMaster127.xml" ContentType="application/vnd.openxmlformats-officedocument.presentationml.slideMaster+xml"/>
  <Override PartName="/ppt/theme/theme127.xml" ContentType="application/vnd.openxmlformats-officedocument.theme+xml"/>
  <Override PartName="/ppt/slideLayouts/slideLayout237.xml" ContentType="application/vnd.openxmlformats-officedocument.presentationml.slideLayout+xml"/>
  <Override PartName="/ppt/slideMasters/slideMaster128.xml" ContentType="application/vnd.openxmlformats-officedocument.presentationml.slideMaster+xml"/>
  <Override PartName="/ppt/theme/theme128.xml" ContentType="application/vnd.openxmlformats-officedocument.theme+xml"/>
  <Override PartName="/ppt/slideLayouts/slideLayout238.xml" ContentType="application/vnd.openxmlformats-officedocument.presentationml.slideLayout+xml"/>
  <Override PartName="/ppt/slideMasters/slideMaster129.xml" ContentType="application/vnd.openxmlformats-officedocument.presentationml.slideMaster+xml"/>
  <Override PartName="/ppt/theme/theme129.xml" ContentType="application/vnd.openxmlformats-officedocument.theme+xml"/>
  <Override PartName="/ppt/slideLayouts/slideLayout239.xml" ContentType="application/vnd.openxmlformats-officedocument.presentationml.slideLayout+xml"/>
  <Override PartName="/ppt/slideMasters/slideMaster130.xml" ContentType="application/vnd.openxmlformats-officedocument.presentationml.slideMaster+xml"/>
  <Override PartName="/ppt/theme/theme130.xml" ContentType="application/vnd.openxmlformats-officedocument.theme+xml"/>
  <Override PartName="/ppt/slideLayouts/slideLayout240.xml" ContentType="application/vnd.openxmlformats-officedocument.presentationml.slideLayout+xml"/>
  <Override PartName="/ppt/slideMasters/slideMaster131.xml" ContentType="application/vnd.openxmlformats-officedocument.presentationml.slideMaster+xml"/>
  <Override PartName="/ppt/theme/theme131.xml" ContentType="application/vnd.openxmlformats-officedocument.theme+xml"/>
  <Override PartName="/ppt/slideLayouts/slideLayout241.xml" ContentType="application/vnd.openxmlformats-officedocument.presentationml.slideLayout+xml"/>
  <Override PartName="/ppt/slideMasters/slideMaster132.xml" ContentType="application/vnd.openxmlformats-officedocument.presentationml.slideMaster+xml"/>
  <Override PartName="/ppt/theme/theme132.xml" ContentType="application/vnd.openxmlformats-officedocument.theme+xml"/>
  <Override PartName="/ppt/slideLayouts/slideLayout242.xml" ContentType="application/vnd.openxmlformats-officedocument.presentationml.slideLayout+xml"/>
  <Override PartName="/ppt/slideMasters/slideMaster133.xml" ContentType="application/vnd.openxmlformats-officedocument.presentationml.slideMaster+xml"/>
  <Override PartName="/ppt/theme/theme133.xml" ContentType="application/vnd.openxmlformats-officedocument.theme+xml"/>
  <Override PartName="/ppt/slideLayouts/slideLayout243.xml" ContentType="application/vnd.openxmlformats-officedocument.presentationml.slideLayout+xml"/>
  <Override PartName="/ppt/slideMasters/slideMaster134.xml" ContentType="application/vnd.openxmlformats-officedocument.presentationml.slideMaster+xml"/>
  <Override PartName="/ppt/theme/theme134.xml" ContentType="application/vnd.openxmlformats-officedocument.theme+xml"/>
  <Override PartName="/ppt/slideLayouts/slideLayout244.xml" ContentType="application/vnd.openxmlformats-officedocument.presentationml.slideLayout+xml"/>
  <Override PartName="/ppt/slideMasters/slideMaster135.xml" ContentType="application/vnd.openxmlformats-officedocument.presentationml.slideMaster+xml"/>
  <Override PartName="/ppt/theme/theme135.xml" ContentType="application/vnd.openxmlformats-officedocument.theme+xml"/>
  <Override PartName="/ppt/slideLayouts/slideLayout245.xml" ContentType="application/vnd.openxmlformats-officedocument.presentationml.slideLayout+xml"/>
  <Override PartName="/ppt/slideMasters/slideMaster136.xml" ContentType="application/vnd.openxmlformats-officedocument.presentationml.slideMaster+xml"/>
  <Override PartName="/ppt/theme/theme136.xml" ContentType="application/vnd.openxmlformats-officedocument.theme+xml"/>
  <Override PartName="/ppt/slideLayouts/slideLayout246.xml" ContentType="application/vnd.openxmlformats-officedocument.presentationml.slideLayout+xml"/>
  <Override PartName="/ppt/slideMasters/slideMaster137.xml" ContentType="application/vnd.openxmlformats-officedocument.presentationml.slideMaster+xml"/>
  <Override PartName="/ppt/theme/theme137.xml" ContentType="application/vnd.openxmlformats-officedocument.theme+xml"/>
  <Override PartName="/ppt/slideLayouts/slideLayout247.xml" ContentType="application/vnd.openxmlformats-officedocument.presentationml.slideLayout+xml"/>
  <Override PartName="/ppt/slideMasters/slideMaster138.xml" ContentType="application/vnd.openxmlformats-officedocument.presentationml.slideMaster+xml"/>
  <Override PartName="/ppt/theme/theme138.xml" ContentType="application/vnd.openxmlformats-officedocument.theme+xml"/>
  <Override PartName="/ppt/slideLayouts/slideLayout248.xml" ContentType="application/vnd.openxmlformats-officedocument.presentationml.slideLayout+xml"/>
  <Override PartName="/ppt/slideMasters/slideMaster139.xml" ContentType="application/vnd.openxmlformats-officedocument.presentationml.slideMaster+xml"/>
  <Override PartName="/ppt/theme/theme139.xml" ContentType="application/vnd.openxmlformats-officedocument.theme+xml"/>
  <Override PartName="/ppt/slideLayouts/slideLayout249.xml" ContentType="application/vnd.openxmlformats-officedocument.presentationml.slideLayout+xml"/>
  <Override PartName="/ppt/slideMasters/slideMaster140.xml" ContentType="application/vnd.openxmlformats-officedocument.presentationml.slideMaster+xml"/>
  <Override PartName="/ppt/theme/theme140.xml" ContentType="application/vnd.openxmlformats-officedocument.theme+xml"/>
  <Override PartName="/ppt/slideLayouts/slideLayout250.xml" ContentType="application/vnd.openxmlformats-officedocument.presentationml.slideLayout+xml"/>
  <Override PartName="/ppt/slideMasters/slideMaster141.xml" ContentType="application/vnd.openxmlformats-officedocument.presentationml.slideMaster+xml"/>
  <Override PartName="/ppt/theme/theme141.xml" ContentType="application/vnd.openxmlformats-officedocument.theme+xml"/>
  <Override PartName="/ppt/slideLayouts/slideLayout251.xml" ContentType="application/vnd.openxmlformats-officedocument.presentationml.slideLayout+xml"/>
  <Override PartName="/ppt/slideMasters/slideMaster142.xml" ContentType="application/vnd.openxmlformats-officedocument.presentationml.slideMaster+xml"/>
  <Override PartName="/ppt/theme/theme142.xml" ContentType="application/vnd.openxmlformats-officedocument.theme+xml"/>
  <Override PartName="/ppt/slideLayouts/slideLayout252.xml" ContentType="application/vnd.openxmlformats-officedocument.presentationml.slideLayout+xml"/>
  <Override PartName="/ppt/slideMasters/slideMaster143.xml" ContentType="application/vnd.openxmlformats-officedocument.presentationml.slideMaster+xml"/>
  <Override PartName="/ppt/theme/theme143.xml" ContentType="application/vnd.openxmlformats-officedocument.theme+xml"/>
  <Override PartName="/ppt/slideLayouts/slideLayout253.xml" ContentType="application/vnd.openxmlformats-officedocument.presentationml.slideLayout+xml"/>
  <Override PartName="/ppt/slideMasters/slideMaster144.xml" ContentType="application/vnd.openxmlformats-officedocument.presentationml.slideMaster+xml"/>
  <Override PartName="/ppt/theme/theme144.xml" ContentType="application/vnd.openxmlformats-officedocument.theme+xml"/>
  <Override PartName="/ppt/slideLayouts/slideLayout254.xml" ContentType="application/vnd.openxmlformats-officedocument.presentationml.slideLayout+xml"/>
  <Override PartName="/ppt/slideMasters/slideMaster145.xml" ContentType="application/vnd.openxmlformats-officedocument.presentationml.slideMaster+xml"/>
  <Override PartName="/ppt/theme/theme145.xml" ContentType="application/vnd.openxmlformats-officedocument.theme+xml"/>
  <Override PartName="/ppt/slideLayouts/slideLayout255.xml" ContentType="application/vnd.openxmlformats-officedocument.presentationml.slideLayout+xml"/>
  <Override PartName="/ppt/slideMasters/slideMaster146.xml" ContentType="application/vnd.openxmlformats-officedocument.presentationml.slideMaster+xml"/>
  <Override PartName="/ppt/theme/theme146.xml" ContentType="application/vnd.openxmlformats-officedocument.theme+xml"/>
  <Override PartName="/ppt/slideLayouts/slideLayout256.xml" ContentType="application/vnd.openxmlformats-officedocument.presentationml.slideLayout+xml"/>
  <Override PartName="/ppt/slideMasters/slideMaster147.xml" ContentType="application/vnd.openxmlformats-officedocument.presentationml.slideMaster+xml"/>
  <Override PartName="/ppt/theme/theme147.xml" ContentType="application/vnd.openxmlformats-officedocument.theme+xml"/>
  <Override PartName="/ppt/slideLayouts/slideLayout257.xml" ContentType="application/vnd.openxmlformats-officedocument.presentationml.slideLayout+xml"/>
  <Override PartName="/ppt/slideMasters/slideMaster148.xml" ContentType="application/vnd.openxmlformats-officedocument.presentationml.slideMaster+xml"/>
  <Override PartName="/ppt/theme/theme148.xml" ContentType="application/vnd.openxmlformats-officedocument.theme+xml"/>
  <Override PartName="/ppt/slideLayouts/slideLayout258.xml" ContentType="application/vnd.openxmlformats-officedocument.presentationml.slideLayout+xml"/>
  <Override PartName="/ppt/slideMasters/slideMaster149.xml" ContentType="application/vnd.openxmlformats-officedocument.presentationml.slideMaster+xml"/>
  <Override PartName="/ppt/theme/theme149.xml" ContentType="application/vnd.openxmlformats-officedocument.theme+xml"/>
  <Override PartName="/ppt/slideLayouts/slideLayout259.xml" ContentType="application/vnd.openxmlformats-officedocument.presentationml.slideLayout+xml"/>
  <Override PartName="/ppt/slideMasters/slideMaster150.xml" ContentType="application/vnd.openxmlformats-officedocument.presentationml.slideMaster+xml"/>
  <Override PartName="/ppt/theme/theme150.xml" ContentType="application/vnd.openxmlformats-officedocument.theme+xml"/>
  <Override PartName="/ppt/slideLayouts/slideLayout260.xml" ContentType="application/vnd.openxmlformats-officedocument.presentationml.slideLayout+xml"/>
  <Override PartName="/ppt/slideMasters/slideMaster151.xml" ContentType="application/vnd.openxmlformats-officedocument.presentationml.slideMaster+xml"/>
  <Override PartName="/ppt/theme/theme151.xml" ContentType="application/vnd.openxmlformats-officedocument.theme+xml"/>
  <Override PartName="/ppt/slideLayouts/slideLayout261.xml" ContentType="application/vnd.openxmlformats-officedocument.presentationml.slideLayout+xml"/>
  <Override PartName="/ppt/slideMasters/slideMaster152.xml" ContentType="application/vnd.openxmlformats-officedocument.presentationml.slideMaster+xml"/>
  <Override PartName="/ppt/theme/theme152.xml" ContentType="application/vnd.openxmlformats-officedocument.theme+xml"/>
  <Override PartName="/ppt/slideLayouts/slideLayout262.xml" ContentType="application/vnd.openxmlformats-officedocument.presentationml.slideLayout+xml"/>
  <Override PartName="/ppt/slideMasters/slideMaster153.xml" ContentType="application/vnd.openxmlformats-officedocument.presentationml.slideMaster+xml"/>
  <Override PartName="/ppt/theme/theme153.xml" ContentType="application/vnd.openxmlformats-officedocument.theme+xml"/>
  <Override PartName="/ppt/slideLayouts/slideLayout263.xml" ContentType="application/vnd.openxmlformats-officedocument.presentationml.slideLayout+xml"/>
  <Override PartName="/ppt/slideMasters/slideMaster154.xml" ContentType="application/vnd.openxmlformats-officedocument.presentationml.slideMaster+xml"/>
  <Override PartName="/ppt/theme/theme154.xml" ContentType="application/vnd.openxmlformats-officedocument.theme+xml"/>
  <Override PartName="/ppt/slideLayouts/slideLayout264.xml" ContentType="application/vnd.openxmlformats-officedocument.presentationml.slideLayout+xml"/>
  <Override PartName="/ppt/slideMasters/slideMaster155.xml" ContentType="application/vnd.openxmlformats-officedocument.presentationml.slideMaster+xml"/>
  <Override PartName="/ppt/theme/theme155.xml" ContentType="application/vnd.openxmlformats-officedocument.theme+xml"/>
  <Override PartName="/ppt/slideLayouts/slideLayout265.xml" ContentType="application/vnd.openxmlformats-officedocument.presentationml.slideLayout+xml"/>
  <Override PartName="/ppt/slideMasters/slideMaster156.xml" ContentType="application/vnd.openxmlformats-officedocument.presentationml.slideMaster+xml"/>
  <Override PartName="/ppt/theme/theme156.xml" ContentType="application/vnd.openxmlformats-officedocument.theme+xml"/>
  <Override PartName="/ppt/slideLayouts/slideLayout266.xml" ContentType="application/vnd.openxmlformats-officedocument.presentationml.slideLayout+xml"/>
  <Override PartName="/ppt/slideMasters/slideMaster157.xml" ContentType="application/vnd.openxmlformats-officedocument.presentationml.slideMaster+xml"/>
  <Override PartName="/ppt/theme/theme157.xml" ContentType="application/vnd.openxmlformats-officedocument.theme+xml"/>
  <Override PartName="/ppt/slideLayouts/slideLayout267.xml" ContentType="application/vnd.openxmlformats-officedocument.presentationml.slideLayout+xml"/>
  <Override PartName="/ppt/slideMasters/slideMaster158.xml" ContentType="application/vnd.openxmlformats-officedocument.presentationml.slideMaster+xml"/>
  <Override PartName="/ppt/theme/theme158.xml" ContentType="application/vnd.openxmlformats-officedocument.theme+xml"/>
  <Override PartName="/ppt/slideLayouts/slideLayout268.xml" ContentType="application/vnd.openxmlformats-officedocument.presentationml.slideLayout+xml"/>
  <Override PartName="/ppt/slideMasters/slideMaster159.xml" ContentType="application/vnd.openxmlformats-officedocument.presentationml.slideMaster+xml"/>
  <Override PartName="/ppt/theme/theme159.xml" ContentType="application/vnd.openxmlformats-officedocument.theme+xml"/>
  <Override PartName="/ppt/slideLayouts/slideLayout269.xml" ContentType="application/vnd.openxmlformats-officedocument.presentationml.slideLayout+xml"/>
  <Override PartName="/ppt/slideMasters/slideMaster160.xml" ContentType="application/vnd.openxmlformats-officedocument.presentationml.slideMaster+xml"/>
  <Override PartName="/ppt/theme/theme160.xml" ContentType="application/vnd.openxmlformats-officedocument.theme+xml"/>
  <Override PartName="/ppt/slideLayouts/slideLayout270.xml" ContentType="application/vnd.openxmlformats-officedocument.presentationml.slideLayout+xml"/>
  <Override PartName="/ppt/slideMasters/slideMaster161.xml" ContentType="application/vnd.openxmlformats-officedocument.presentationml.slideMaster+xml"/>
  <Override PartName="/ppt/theme/theme161.xml" ContentType="application/vnd.openxmlformats-officedocument.theme+xml"/>
  <Override PartName="/ppt/slideLayouts/slideLayout271.xml" ContentType="application/vnd.openxmlformats-officedocument.presentationml.slideLayout+xml"/>
  <Override PartName="/ppt/slideMasters/slideMaster162.xml" ContentType="application/vnd.openxmlformats-officedocument.presentationml.slideMaster+xml"/>
  <Override PartName="/ppt/theme/theme162.xml" ContentType="application/vnd.openxmlformats-officedocument.theme+xml"/>
  <Override PartName="/ppt/slideLayouts/slideLayout272.xml" ContentType="application/vnd.openxmlformats-officedocument.presentationml.slideLayout+xml"/>
  <Override PartName="/ppt/slideMasters/slideMaster163.xml" ContentType="application/vnd.openxmlformats-officedocument.presentationml.slideMaster+xml"/>
  <Override PartName="/ppt/theme/theme163.xml" ContentType="application/vnd.openxmlformats-officedocument.theme+xml"/>
  <Override PartName="/ppt/slideLayouts/slideLayout273.xml" ContentType="application/vnd.openxmlformats-officedocument.presentationml.slideLayout+xml"/>
  <Override PartName="/ppt/slideMasters/slideMaster164.xml" ContentType="application/vnd.openxmlformats-officedocument.presentationml.slideMaster+xml"/>
  <Override PartName="/ppt/theme/theme164.xml" ContentType="application/vnd.openxmlformats-officedocument.theme+xml"/>
  <Override PartName="/ppt/slideLayouts/slideLayout274.xml" ContentType="application/vnd.openxmlformats-officedocument.presentationml.slideLayout+xml"/>
  <Override PartName="/ppt/slideMasters/slideMaster165.xml" ContentType="application/vnd.openxmlformats-officedocument.presentationml.slideMaster+xml"/>
  <Override PartName="/ppt/theme/theme165.xml" ContentType="application/vnd.openxmlformats-officedocument.theme+xml"/>
  <Override PartName="/ppt/slideLayouts/slideLayout275.xml" ContentType="application/vnd.openxmlformats-officedocument.presentationml.slideLayout+xml"/>
  <Override PartName="/ppt/slideMasters/slideMaster166.xml" ContentType="application/vnd.openxmlformats-officedocument.presentationml.slideMaster+xml"/>
  <Override PartName="/ppt/theme/theme166.xml" ContentType="application/vnd.openxmlformats-officedocument.theme+xml"/>
  <Override PartName="/ppt/slideLayouts/slideLayout276.xml" ContentType="application/vnd.openxmlformats-officedocument.presentationml.slideLayout+xml"/>
  <Override PartName="/ppt/slideMasters/slideMaster167.xml" ContentType="application/vnd.openxmlformats-officedocument.presentationml.slideMaster+xml"/>
  <Override PartName="/ppt/theme/theme167.xml" ContentType="application/vnd.openxmlformats-officedocument.theme+xml"/>
  <Override PartName="/ppt/slideLayouts/slideLayout277.xml" ContentType="application/vnd.openxmlformats-officedocument.presentationml.slideLayout+xml"/>
  <Override PartName="/ppt/slideMasters/slideMaster168.xml" ContentType="application/vnd.openxmlformats-officedocument.presentationml.slideMaster+xml"/>
  <Override PartName="/ppt/theme/theme168.xml" ContentType="application/vnd.openxmlformats-officedocument.theme+xml"/>
  <Override PartName="/ppt/slideLayouts/slideLayout278.xml" ContentType="application/vnd.openxmlformats-officedocument.presentationml.slideLayout+xml"/>
  <Override PartName="/ppt/slideMasters/slideMaster169.xml" ContentType="application/vnd.openxmlformats-officedocument.presentationml.slideMaster+xml"/>
  <Override PartName="/ppt/theme/theme169.xml" ContentType="application/vnd.openxmlformats-officedocument.theme+xml"/>
  <Override PartName="/ppt/slideLayouts/slideLayout279.xml" ContentType="application/vnd.openxmlformats-officedocument.presentationml.slideLayout+xml"/>
  <Override PartName="/ppt/slideMasters/slideMaster170.xml" ContentType="application/vnd.openxmlformats-officedocument.presentationml.slideMaster+xml"/>
  <Override PartName="/ppt/theme/theme170.xml" ContentType="application/vnd.openxmlformats-officedocument.theme+xml"/>
  <Override PartName="/ppt/slideLayouts/slideLayout280.xml" ContentType="application/vnd.openxmlformats-officedocument.presentationml.slideLayout+xml"/>
  <Override PartName="/ppt/slideMasters/slideMaster171.xml" ContentType="application/vnd.openxmlformats-officedocument.presentationml.slideMaster+xml"/>
  <Override PartName="/ppt/theme/theme171.xml" ContentType="application/vnd.openxmlformats-officedocument.theme+xml"/>
  <Override PartName="/ppt/slideLayouts/slideLayout281.xml" ContentType="application/vnd.openxmlformats-officedocument.presentationml.slideLayout+xml"/>
  <Override PartName="/ppt/slideMasters/slideMaster172.xml" ContentType="application/vnd.openxmlformats-officedocument.presentationml.slideMaster+xml"/>
  <Override PartName="/ppt/theme/theme172.xml" ContentType="application/vnd.openxmlformats-officedocument.theme+xml"/>
  <Override PartName="/ppt/slideLayouts/slideLayout282.xml" ContentType="application/vnd.openxmlformats-officedocument.presentationml.slideLayout+xml"/>
  <Override PartName="/ppt/slideMasters/slideMaster173.xml" ContentType="application/vnd.openxmlformats-officedocument.presentationml.slideMaster+xml"/>
  <Override PartName="/ppt/theme/theme173.xml" ContentType="application/vnd.openxmlformats-officedocument.theme+xml"/>
  <Override PartName="/ppt/slideLayouts/slideLayout283.xml" ContentType="application/vnd.openxmlformats-officedocument.presentationml.slideLayout+xml"/>
  <Override PartName="/ppt/slideMasters/slideMaster174.xml" ContentType="application/vnd.openxmlformats-officedocument.presentationml.slideMaster+xml"/>
  <Override PartName="/ppt/theme/theme174.xml" ContentType="application/vnd.openxmlformats-officedocument.theme+xml"/>
  <Override PartName="/ppt/slideLayouts/slideLayout284.xml" ContentType="application/vnd.openxmlformats-officedocument.presentationml.slideLayout+xml"/>
  <Override PartName="/ppt/slideMasters/slideMaster175.xml" ContentType="application/vnd.openxmlformats-officedocument.presentationml.slideMaster+xml"/>
  <Override PartName="/ppt/theme/theme175.xml" ContentType="application/vnd.openxmlformats-officedocument.theme+xml"/>
  <Override PartName="/ppt/slideLayouts/slideLayout285.xml" ContentType="application/vnd.openxmlformats-officedocument.presentationml.slideLayout+xml"/>
  <Override PartName="/ppt/slideMasters/slideMaster176.xml" ContentType="application/vnd.openxmlformats-officedocument.presentationml.slideMaster+xml"/>
  <Override PartName="/ppt/theme/theme176.xml" ContentType="application/vnd.openxmlformats-officedocument.theme+xml"/>
  <Override PartName="/ppt/slideLayouts/slideLayout286.xml" ContentType="application/vnd.openxmlformats-officedocument.presentationml.slideLayout+xml"/>
  <Override PartName="/ppt/slideMasters/slideMaster177.xml" ContentType="application/vnd.openxmlformats-officedocument.presentationml.slideMaster+xml"/>
  <Override PartName="/ppt/theme/theme177.xml" ContentType="application/vnd.openxmlformats-officedocument.theme+xml"/>
  <Override PartName="/ppt/slideLayouts/slideLayout287.xml" ContentType="application/vnd.openxmlformats-officedocument.presentationml.slideLayout+xml"/>
  <Override PartName="/ppt/slideMasters/slideMaster178.xml" ContentType="application/vnd.openxmlformats-officedocument.presentationml.slideMaster+xml"/>
  <Override PartName="/ppt/theme/theme178.xml" ContentType="application/vnd.openxmlformats-officedocument.theme+xml"/>
  <Override PartName="/ppt/slideLayouts/slideLayout288.xml" ContentType="application/vnd.openxmlformats-officedocument.presentationml.slideLayout+xml"/>
  <Override PartName="/ppt/slideMasters/slideMaster179.xml" ContentType="application/vnd.openxmlformats-officedocument.presentationml.slideMaster+xml"/>
  <Override PartName="/ppt/theme/theme179.xml" ContentType="application/vnd.openxmlformats-officedocument.theme+xml"/>
  <Override PartName="/ppt/slideLayouts/slideLayout289.xml" ContentType="application/vnd.openxmlformats-officedocument.presentationml.slideLayout+xml"/>
  <Override PartName="/ppt/slideMasters/slideMaster180.xml" ContentType="application/vnd.openxmlformats-officedocument.presentationml.slideMaster+xml"/>
  <Override PartName="/ppt/theme/theme180.xml" ContentType="application/vnd.openxmlformats-officedocument.theme+xml"/>
  <Override PartName="/ppt/slideLayouts/slideLayout290.xml" ContentType="application/vnd.openxmlformats-officedocument.presentationml.slideLayout+xml"/>
  <Override PartName="/ppt/slideMasters/slideMaster181.xml" ContentType="application/vnd.openxmlformats-officedocument.presentationml.slideMaster+xml"/>
  <Override PartName="/ppt/theme/theme181.xml" ContentType="application/vnd.openxmlformats-officedocument.theme+xml"/>
  <Override PartName="/ppt/slideLayouts/slideLayout291.xml" ContentType="application/vnd.openxmlformats-officedocument.presentationml.slideLayout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10"/>
    <p:sldMasterId id="2147483650" r:id="rId12"/>
    <p:sldMasterId id="2147483651" r:id="rId14"/>
    <p:sldMasterId id="2147483652" r:id="rId16"/>
    <p:sldMasterId id="2147483653" r:id="rId18"/>
    <p:sldMasterId id="2147483654" r:id="rId20"/>
    <p:sldMasterId id="2147483655" r:id="rId22"/>
    <p:sldMasterId id="2147483656" r:id="rId24"/>
    <p:sldMasterId id="2147483657" r:id="rId26"/>
    <p:sldMasterId id="2147483658" r:id="rId28"/>
    <p:sldMasterId id="2147483659" r:id="rId30"/>
    <p:sldMasterId id="2147483660" r:id="rId32"/>
    <p:sldMasterId id="2147483661" r:id="rId34"/>
    <p:sldMasterId id="2147483662" r:id="rId36"/>
    <p:sldMasterId id="2147483663" r:id="rId38"/>
    <p:sldMasterId id="2147483664" r:id="rId40"/>
    <p:sldMasterId id="2147483665" r:id="rId42"/>
    <p:sldMasterId id="2147483666" r:id="rId44"/>
    <p:sldMasterId id="2147483667" r:id="rId46"/>
    <p:sldMasterId id="2147483668" r:id="rId48"/>
    <p:sldMasterId id="2147483669" r:id="rId50"/>
    <p:sldMasterId id="2147483670" r:id="rId52"/>
    <p:sldMasterId id="2147483671" r:id="rId54"/>
    <p:sldMasterId id="2147483672" r:id="rId56"/>
    <p:sldMasterId id="2147483673" r:id="rId58"/>
    <p:sldMasterId id="2147483674" r:id="rId60"/>
    <p:sldMasterId id="2147483675" r:id="rId62"/>
    <p:sldMasterId id="2147483676" r:id="rId64"/>
    <p:sldMasterId id="2147483677" r:id="rId66"/>
    <p:sldMasterId id="2147483678" r:id="rId68"/>
    <p:sldMasterId id="2147483679" r:id="rId70"/>
    <p:sldMasterId id="2147483680" r:id="rId72"/>
    <p:sldMasterId id="2147483681" r:id="rId74"/>
    <p:sldMasterId id="2147483682" r:id="rId76"/>
    <p:sldMasterId id="2147483683" r:id="rId78"/>
    <p:sldMasterId id="2147483684" r:id="rId80"/>
    <p:sldMasterId id="2147483685" r:id="rId82"/>
    <p:sldMasterId id="2147483686" r:id="rId84"/>
    <p:sldMasterId id="2147483687" r:id="rId86"/>
    <p:sldMasterId id="2147483688" r:id="rId88"/>
    <p:sldMasterId id="2147483689" r:id="rId90"/>
    <p:sldMasterId id="2147483690" r:id="rId92"/>
    <p:sldMasterId id="2147483691" r:id="rId94"/>
    <p:sldMasterId id="2147483692" r:id="rId96"/>
    <p:sldMasterId id="2147483693" r:id="rId98"/>
    <p:sldMasterId id="2147483694" r:id="rId100"/>
    <p:sldMasterId id="2147483695" r:id="rId102"/>
    <p:sldMasterId id="2147483696" r:id="rId104"/>
    <p:sldMasterId id="2147483697" r:id="rId106"/>
    <p:sldMasterId id="2147483698" r:id="rId108"/>
    <p:sldMasterId id="2147483699" r:id="rId110"/>
    <p:sldMasterId id="2147483700" r:id="rId112"/>
    <p:sldMasterId id="2147483701" r:id="rId114"/>
    <p:sldMasterId id="2147483702" r:id="rId116"/>
    <p:sldMasterId id="2147483703" r:id="rId118"/>
    <p:sldMasterId id="2147483704" r:id="rId120"/>
    <p:sldMasterId id="2147483705" r:id="rId122"/>
    <p:sldMasterId id="2147483706" r:id="rId124"/>
    <p:sldMasterId id="2147483707" r:id="rId126"/>
    <p:sldMasterId id="2147483708" r:id="rId128"/>
    <p:sldMasterId id="2147483709" r:id="rId130"/>
    <p:sldMasterId id="2147483710" r:id="rId132"/>
    <p:sldMasterId id="2147483711" r:id="rId134"/>
    <p:sldMasterId id="2147483712" r:id="rId136"/>
    <p:sldMasterId id="2147483713" r:id="rId138"/>
    <p:sldMasterId id="2147483714" r:id="rId140"/>
    <p:sldMasterId id="2147483715" r:id="rId142"/>
    <p:sldMasterId id="2147483716" r:id="rId144"/>
    <p:sldMasterId id="2147483717" r:id="rId146"/>
    <p:sldMasterId id="2147483718" r:id="rId148"/>
    <p:sldMasterId id="2147483719" r:id="rId150"/>
    <p:sldMasterId id="2147483720" r:id="rId152"/>
    <p:sldMasterId id="2147483721" r:id="rId154"/>
    <p:sldMasterId id="2147483722" r:id="rId156"/>
    <p:sldMasterId id="2147483723" r:id="rId158"/>
    <p:sldMasterId id="2147483724" r:id="rId160"/>
    <p:sldMasterId id="2147483725" r:id="rId162"/>
    <p:sldMasterId id="2147483726" r:id="rId164"/>
    <p:sldMasterId id="2147483727" r:id="rId166"/>
    <p:sldMasterId id="2147483728" r:id="rId168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29D73-0BAD-49C2-BDAE-8C25A1C8D46C}" v="21" dt="2024-02-01T17:40:15.756"/>
    <p1510:client id="{738E1CBA-50C6-4453-9056-AB7299EB095C}" v="60" dt="2024-02-02T11:43:29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/ppt/revisionInfo.xml" Id="rId8" /><Relationship Type="http://schemas.openxmlformats.org/officeDocument/2006/relationships/tableStyles" Target="/ppt/tableStyles.xml" Id="rId7" /><Relationship Type="http://schemas.openxmlformats.org/officeDocument/2006/relationships/slide" Target="/ppt/slides/slide1.xml" Id="rId2" /><Relationship Type="http://schemas.openxmlformats.org/officeDocument/2006/relationships/slideMaster" Target="/ppt/slideMasters/slideMaster1.xml" Id="rId1" /><Relationship Type="http://schemas.openxmlformats.org/officeDocument/2006/relationships/theme" Target="/ppt/theme/theme1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Relationship Type="http://schemas.openxmlformats.org/officeDocument/2006/relationships/slideMaster" Target="/ppt/slideMasters/slideMaster12.xml" Id="rId10" /><Relationship Type="http://schemas.openxmlformats.org/officeDocument/2006/relationships/slideMaster" Target="/ppt/slideMasters/slideMaster13.xml" Id="rId12" /><Relationship Type="http://schemas.openxmlformats.org/officeDocument/2006/relationships/slideMaster" Target="/ppt/slideMasters/slideMaster14.xml" Id="rId14" /><Relationship Type="http://schemas.openxmlformats.org/officeDocument/2006/relationships/slideMaster" Target="/ppt/slideMasters/slideMaster15.xml" Id="rId16" /><Relationship Type="http://schemas.openxmlformats.org/officeDocument/2006/relationships/slideMaster" Target="/ppt/slideMasters/slideMaster16.xml" Id="rId18" /><Relationship Type="http://schemas.openxmlformats.org/officeDocument/2006/relationships/slideMaster" Target="/ppt/slideMasters/slideMaster17.xml" Id="rId20" /><Relationship Type="http://schemas.openxmlformats.org/officeDocument/2006/relationships/slideMaster" Target="/ppt/slideMasters/slideMaster18.xml" Id="rId22" /><Relationship Type="http://schemas.openxmlformats.org/officeDocument/2006/relationships/slideMaster" Target="/ppt/slideMasters/slideMaster19.xml" Id="rId24" /><Relationship Type="http://schemas.openxmlformats.org/officeDocument/2006/relationships/slideMaster" Target="/ppt/slideMasters/slideMaster110.xml" Id="rId26" /><Relationship Type="http://schemas.openxmlformats.org/officeDocument/2006/relationships/slideMaster" Target="/ppt/slideMasters/slideMaster111.xml" Id="rId28" /><Relationship Type="http://schemas.openxmlformats.org/officeDocument/2006/relationships/slideMaster" Target="/ppt/slideMasters/slideMaster112.xml" Id="rId30" /><Relationship Type="http://schemas.openxmlformats.org/officeDocument/2006/relationships/slideMaster" Target="/ppt/slideMasters/slideMaster113.xml" Id="rId32" /><Relationship Type="http://schemas.openxmlformats.org/officeDocument/2006/relationships/slideMaster" Target="/ppt/slideMasters/slideMaster114.xml" Id="rId34" /><Relationship Type="http://schemas.openxmlformats.org/officeDocument/2006/relationships/slideMaster" Target="/ppt/slideMasters/slideMaster115.xml" Id="rId36" /><Relationship Type="http://schemas.openxmlformats.org/officeDocument/2006/relationships/slideMaster" Target="/ppt/slideMasters/slideMaster116.xml" Id="rId38" /><Relationship Type="http://schemas.openxmlformats.org/officeDocument/2006/relationships/slideMaster" Target="/ppt/slideMasters/slideMaster117.xml" Id="rId40" /><Relationship Type="http://schemas.openxmlformats.org/officeDocument/2006/relationships/slideMaster" Target="/ppt/slideMasters/slideMaster118.xml" Id="rId42" /><Relationship Type="http://schemas.openxmlformats.org/officeDocument/2006/relationships/slideMaster" Target="/ppt/slideMasters/slideMaster119.xml" Id="rId44" /><Relationship Type="http://schemas.openxmlformats.org/officeDocument/2006/relationships/slideMaster" Target="/ppt/slideMasters/slideMaster120.xml" Id="rId46" /><Relationship Type="http://schemas.openxmlformats.org/officeDocument/2006/relationships/slideMaster" Target="/ppt/slideMasters/slideMaster121.xml" Id="rId48" /><Relationship Type="http://schemas.openxmlformats.org/officeDocument/2006/relationships/slideMaster" Target="/ppt/slideMasters/slideMaster122.xml" Id="rId50" /><Relationship Type="http://schemas.openxmlformats.org/officeDocument/2006/relationships/slideMaster" Target="/ppt/slideMasters/slideMaster123.xml" Id="rId52" /><Relationship Type="http://schemas.openxmlformats.org/officeDocument/2006/relationships/slideMaster" Target="/ppt/slideMasters/slideMaster124.xml" Id="rId54" /><Relationship Type="http://schemas.openxmlformats.org/officeDocument/2006/relationships/slideMaster" Target="/ppt/slideMasters/slideMaster125.xml" Id="rId56" /><Relationship Type="http://schemas.openxmlformats.org/officeDocument/2006/relationships/slideMaster" Target="/ppt/slideMasters/slideMaster126.xml" Id="rId58" /><Relationship Type="http://schemas.openxmlformats.org/officeDocument/2006/relationships/slideMaster" Target="/ppt/slideMasters/slideMaster127.xml" Id="rId60" /><Relationship Type="http://schemas.openxmlformats.org/officeDocument/2006/relationships/slideMaster" Target="/ppt/slideMasters/slideMaster128.xml" Id="rId62" /><Relationship Type="http://schemas.openxmlformats.org/officeDocument/2006/relationships/slideMaster" Target="/ppt/slideMasters/slideMaster129.xml" Id="rId64" /><Relationship Type="http://schemas.openxmlformats.org/officeDocument/2006/relationships/slideMaster" Target="/ppt/slideMasters/slideMaster130.xml" Id="rId66" /><Relationship Type="http://schemas.openxmlformats.org/officeDocument/2006/relationships/slideMaster" Target="/ppt/slideMasters/slideMaster131.xml" Id="rId68" /><Relationship Type="http://schemas.openxmlformats.org/officeDocument/2006/relationships/slideMaster" Target="/ppt/slideMasters/slideMaster132.xml" Id="rId70" /><Relationship Type="http://schemas.openxmlformats.org/officeDocument/2006/relationships/slideMaster" Target="/ppt/slideMasters/slideMaster133.xml" Id="rId72" /><Relationship Type="http://schemas.openxmlformats.org/officeDocument/2006/relationships/slideMaster" Target="/ppt/slideMasters/slideMaster134.xml" Id="rId74" /><Relationship Type="http://schemas.openxmlformats.org/officeDocument/2006/relationships/slideMaster" Target="/ppt/slideMasters/slideMaster135.xml" Id="rId76" /><Relationship Type="http://schemas.openxmlformats.org/officeDocument/2006/relationships/slideMaster" Target="/ppt/slideMasters/slideMaster136.xml" Id="rId78" /><Relationship Type="http://schemas.openxmlformats.org/officeDocument/2006/relationships/slideMaster" Target="/ppt/slideMasters/slideMaster137.xml" Id="rId80" /><Relationship Type="http://schemas.openxmlformats.org/officeDocument/2006/relationships/slideMaster" Target="/ppt/slideMasters/slideMaster138.xml" Id="rId82" /><Relationship Type="http://schemas.openxmlformats.org/officeDocument/2006/relationships/slideMaster" Target="/ppt/slideMasters/slideMaster139.xml" Id="rId84" /><Relationship Type="http://schemas.openxmlformats.org/officeDocument/2006/relationships/slideMaster" Target="/ppt/slideMasters/slideMaster140.xml" Id="rId86" /><Relationship Type="http://schemas.openxmlformats.org/officeDocument/2006/relationships/slideMaster" Target="/ppt/slideMasters/slideMaster141.xml" Id="rId88" /><Relationship Type="http://schemas.openxmlformats.org/officeDocument/2006/relationships/slideMaster" Target="/ppt/slideMasters/slideMaster142.xml" Id="rId90" /><Relationship Type="http://schemas.openxmlformats.org/officeDocument/2006/relationships/slideMaster" Target="/ppt/slideMasters/slideMaster143.xml" Id="rId92" /><Relationship Type="http://schemas.openxmlformats.org/officeDocument/2006/relationships/slideMaster" Target="/ppt/slideMasters/slideMaster144.xml" Id="rId94" /><Relationship Type="http://schemas.openxmlformats.org/officeDocument/2006/relationships/slideMaster" Target="/ppt/slideMasters/slideMaster145.xml" Id="rId96" /><Relationship Type="http://schemas.openxmlformats.org/officeDocument/2006/relationships/slideMaster" Target="/ppt/slideMasters/slideMaster146.xml" Id="rId98" /><Relationship Type="http://schemas.openxmlformats.org/officeDocument/2006/relationships/slideMaster" Target="/ppt/slideMasters/slideMaster147.xml" Id="rId100" /><Relationship Type="http://schemas.openxmlformats.org/officeDocument/2006/relationships/slideMaster" Target="/ppt/slideMasters/slideMaster148.xml" Id="rId102" /><Relationship Type="http://schemas.openxmlformats.org/officeDocument/2006/relationships/slideMaster" Target="/ppt/slideMasters/slideMaster149.xml" Id="rId104" /><Relationship Type="http://schemas.openxmlformats.org/officeDocument/2006/relationships/slideMaster" Target="/ppt/slideMasters/slideMaster150.xml" Id="rId106" /><Relationship Type="http://schemas.openxmlformats.org/officeDocument/2006/relationships/slideMaster" Target="/ppt/slideMasters/slideMaster151.xml" Id="rId108" /><Relationship Type="http://schemas.openxmlformats.org/officeDocument/2006/relationships/slideMaster" Target="/ppt/slideMasters/slideMaster152.xml" Id="rId110" /><Relationship Type="http://schemas.openxmlformats.org/officeDocument/2006/relationships/slideMaster" Target="/ppt/slideMasters/slideMaster153.xml" Id="rId112" /><Relationship Type="http://schemas.openxmlformats.org/officeDocument/2006/relationships/slideMaster" Target="/ppt/slideMasters/slideMaster154.xml" Id="rId114" /><Relationship Type="http://schemas.openxmlformats.org/officeDocument/2006/relationships/slideMaster" Target="/ppt/slideMasters/slideMaster155.xml" Id="rId116" /><Relationship Type="http://schemas.openxmlformats.org/officeDocument/2006/relationships/slideMaster" Target="/ppt/slideMasters/slideMaster156.xml" Id="rId118" /><Relationship Type="http://schemas.openxmlformats.org/officeDocument/2006/relationships/slideMaster" Target="/ppt/slideMasters/slideMaster157.xml" Id="rId120" /><Relationship Type="http://schemas.openxmlformats.org/officeDocument/2006/relationships/slideMaster" Target="/ppt/slideMasters/slideMaster158.xml" Id="rId122" /><Relationship Type="http://schemas.openxmlformats.org/officeDocument/2006/relationships/slideMaster" Target="/ppt/slideMasters/slideMaster159.xml" Id="rId124" /><Relationship Type="http://schemas.openxmlformats.org/officeDocument/2006/relationships/slideMaster" Target="/ppt/slideMasters/slideMaster160.xml" Id="rId126" /><Relationship Type="http://schemas.openxmlformats.org/officeDocument/2006/relationships/slideMaster" Target="/ppt/slideMasters/slideMaster161.xml" Id="rId128" /><Relationship Type="http://schemas.openxmlformats.org/officeDocument/2006/relationships/slideMaster" Target="/ppt/slideMasters/slideMaster162.xml" Id="rId130" /><Relationship Type="http://schemas.openxmlformats.org/officeDocument/2006/relationships/slideMaster" Target="/ppt/slideMasters/slideMaster163.xml" Id="rId132" /><Relationship Type="http://schemas.openxmlformats.org/officeDocument/2006/relationships/slideMaster" Target="/ppt/slideMasters/slideMaster164.xml" Id="rId134" /><Relationship Type="http://schemas.openxmlformats.org/officeDocument/2006/relationships/slideMaster" Target="/ppt/slideMasters/slideMaster165.xml" Id="rId136" /><Relationship Type="http://schemas.openxmlformats.org/officeDocument/2006/relationships/slideMaster" Target="/ppt/slideMasters/slideMaster166.xml" Id="rId138" /><Relationship Type="http://schemas.openxmlformats.org/officeDocument/2006/relationships/slideMaster" Target="/ppt/slideMasters/slideMaster167.xml" Id="rId140" /><Relationship Type="http://schemas.openxmlformats.org/officeDocument/2006/relationships/slideMaster" Target="/ppt/slideMasters/slideMaster168.xml" Id="rId142" /><Relationship Type="http://schemas.openxmlformats.org/officeDocument/2006/relationships/slideMaster" Target="/ppt/slideMasters/slideMaster169.xml" Id="rId144" /><Relationship Type="http://schemas.openxmlformats.org/officeDocument/2006/relationships/slideMaster" Target="/ppt/slideMasters/slideMaster170.xml" Id="rId146" /><Relationship Type="http://schemas.openxmlformats.org/officeDocument/2006/relationships/slideMaster" Target="/ppt/slideMasters/slideMaster171.xml" Id="rId148" /><Relationship Type="http://schemas.openxmlformats.org/officeDocument/2006/relationships/slideMaster" Target="/ppt/slideMasters/slideMaster172.xml" Id="rId150" /><Relationship Type="http://schemas.openxmlformats.org/officeDocument/2006/relationships/slideMaster" Target="/ppt/slideMasters/slideMaster173.xml" Id="rId152" /><Relationship Type="http://schemas.openxmlformats.org/officeDocument/2006/relationships/slideMaster" Target="/ppt/slideMasters/slideMaster174.xml" Id="rId154" /><Relationship Type="http://schemas.openxmlformats.org/officeDocument/2006/relationships/slideMaster" Target="/ppt/slideMasters/slideMaster175.xml" Id="rId156" /><Relationship Type="http://schemas.openxmlformats.org/officeDocument/2006/relationships/slideMaster" Target="/ppt/slideMasters/slideMaster176.xml" Id="rId158" /><Relationship Type="http://schemas.openxmlformats.org/officeDocument/2006/relationships/slideMaster" Target="/ppt/slideMasters/slideMaster177.xml" Id="rId160" /><Relationship Type="http://schemas.openxmlformats.org/officeDocument/2006/relationships/slideMaster" Target="/ppt/slideMasters/slideMaster178.xml" Id="rId162" /><Relationship Type="http://schemas.openxmlformats.org/officeDocument/2006/relationships/slideMaster" Target="/ppt/slideMasters/slideMaster179.xml" Id="rId164" /><Relationship Type="http://schemas.openxmlformats.org/officeDocument/2006/relationships/slideMaster" Target="/ppt/slideMasters/slideMaster180.xml" Id="rId166" /><Relationship Type="http://schemas.openxmlformats.org/officeDocument/2006/relationships/slideMaster" Target="/ppt/slideMasters/slideMaster181.xml" Id="rId168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2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.xml" Id="rId1" /></Relationships>
</file>

<file path=ppt/slideLayouts/_rels/slideLayout2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.xml" Id="rId1" /></Relationships>
</file>

<file path=ppt/slideLayouts/_rels/slideLayout2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.xml" Id="rId1" /></Relationships>
</file>

<file path=ppt/slideLayouts/_rels/slideLayout2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.xml" Id="rId1" /></Relationships>
</file>

<file path=ppt/slideLayouts/_rels/slideLayout2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.xml" Id="rId1" /></Relationships>
</file>

<file path=ppt/slideLayouts/_rels/slideLayout2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9.xml" Id="rId1" /></Relationships>
</file>

<file path=ppt/slideLayouts/_rels/slideLayout2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0.xml" Id="rId1" /></Relationships>
</file>

<file path=ppt/slideLayouts/_rels/slideLayout2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2.xml" Id="rId1" /></Relationships>
</file>

<file path=ppt/slideLayouts/_rels/slideLayout2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3.xml" Id="rId1" /></Relationships>
</file>

<file path=ppt/slideLayouts/_rels/slideLayout2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4.xml" Id="rId1" /></Relationships>
</file>

<file path=ppt/slideLayouts/_rels/slideLayout2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5.xml" Id="rId1" /></Relationships>
</file>

<file path=ppt/slideLayouts/_rels/slideLayout2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6.xml" Id="rId1" /></Relationships>
</file>

<file path=ppt/slideLayouts/_rels/slideLayout2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7.xml" Id="rId1" /></Relationships>
</file>

<file path=ppt/slideLayouts/_rels/slideLayout2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8.xml" Id="rId1" /></Relationships>
</file>

<file path=ppt/slideLayouts/_rels/slideLayout2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9.xml" Id="rId1" /></Relationships>
</file>

<file path=ppt/slideLayouts/_rels/slideLayout2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0.xml" Id="rId1" /></Relationships>
</file>

<file path=ppt/slideLayouts/_rels/slideLayout2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1.xml" Id="rId1" /></Relationships>
</file>

<file path=ppt/slideLayouts/_rels/slideLayout2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2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3.xml" Id="rId1" /></Relationships>
</file>

<file path=ppt/slideLayouts/_rels/slideLayout2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4.xml" Id="rId1" /></Relationships>
</file>

<file path=ppt/slideLayouts/_rels/slideLayout2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5.xml" Id="rId1" /></Relationships>
</file>

<file path=ppt/slideLayouts/_rels/slideLayout23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6.xml" Id="rId1" /></Relationships>
</file>

<file path=ppt/slideLayouts/_rels/slideLayout2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7.xml" Id="rId1" /></Relationships>
</file>

<file path=ppt/slideLayouts/_rels/slideLayout2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8.xml" Id="rId1" /></Relationships>
</file>

<file path=ppt/slideLayouts/_rels/slideLayout2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9.xml" Id="rId1" /></Relationships>
</file>

<file path=ppt/slideLayouts/_rels/slideLayout24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0.xml" Id="rId1" /></Relationships>
</file>

<file path=ppt/slideLayouts/_rels/slideLayout2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1.xml" Id="rId1" /></Relationships>
</file>

<file path=ppt/slideLayouts/_rels/slideLayout24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2.xml" Id="rId1" /></Relationships>
</file>

<file path=ppt/slideLayouts/_rels/slideLayout24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3.xml" Id="rId1" /></Relationships>
</file>

<file path=ppt/slideLayouts/_rels/slideLayout2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4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5.xml" Id="rId1" /></Relationships>
</file>

<file path=ppt/slideLayouts/_rels/slideLayout24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6.xml" Id="rId1" /></Relationships>
</file>

<file path=ppt/slideLayouts/_rels/slideLayout2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7.xml" Id="rId1" /></Relationships>
</file>

<file path=ppt/slideLayouts/_rels/slideLayout24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8.xml" Id="rId1" /></Relationships>
</file>

<file path=ppt/slideLayouts/_rels/slideLayout24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9.xml" Id="rId1" /></Relationships>
</file>

<file path=ppt/slideLayouts/_rels/slideLayout25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0.xml" Id="rId1" /></Relationships>
</file>

<file path=ppt/slideLayouts/_rels/slideLayout2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2.xml" Id="rId1" /></Relationships>
</file>

<file path=ppt/slideLayouts/_rels/slideLayout25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3.xml" Id="rId1" /></Relationships>
</file>

<file path=ppt/slideLayouts/_rels/slideLayout25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4.xml" Id="rId1" /></Relationships>
</file>

<file path=ppt/slideLayouts/_rels/slideLayout2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5.xml" Id="rId1" /></Relationships>
</file>

<file path=ppt/slideLayouts/_rels/slideLayout25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6.xml" Id="rId1" /></Relationships>
</file>

<file path=ppt/slideLayouts/_rels/slideLayout2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7.xml" Id="rId1" /></Relationships>
</file>

<file path=ppt/slideLayouts/_rels/slideLayout2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8.xml" Id="rId1" /></Relationships>
</file>

<file path=ppt/slideLayouts/_rels/slideLayout25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9.xml" Id="rId1" /></Relationships>
</file>

<file path=ppt/slideLayouts/_rels/slideLayout26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0.xml" Id="rId1" /></Relationships>
</file>

<file path=ppt/slideLayouts/_rels/slideLayout2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1.xml" Id="rId1" /></Relationships>
</file>

<file path=ppt/slideLayouts/_rels/slideLayout26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2.xml" Id="rId1" /></Relationships>
</file>

<file path=ppt/slideLayouts/_rels/slideLayout26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3.xml" Id="rId1" /></Relationships>
</file>

<file path=ppt/slideLayouts/_rels/slideLayout26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4.xml" Id="rId1" /></Relationships>
</file>

<file path=ppt/slideLayouts/_rels/slideLayout26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5.xml" Id="rId1" /></Relationships>
</file>

<file path=ppt/slideLayouts/_rels/slideLayout2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6.xml" Id="rId1" /></Relationships>
</file>

<file path=ppt/slideLayouts/_rels/slideLayout26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7.xml" Id="rId1" /></Relationships>
</file>

<file path=ppt/slideLayouts/_rels/slideLayout2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8.xml" Id="rId1" /></Relationships>
</file>

<file path=ppt/slideLayouts/_rels/slideLayout2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9.xml" Id="rId1" /></Relationships>
</file>

<file path=ppt/slideLayouts/_rels/slideLayout27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0.xml" Id="rId1" /></Relationships>
</file>

<file path=ppt/slideLayouts/_rels/slideLayout27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1.xml" Id="rId1" /></Relationships>
</file>

<file path=ppt/slideLayouts/_rels/slideLayout27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2.xml" Id="rId1" /></Relationships>
</file>

<file path=ppt/slideLayouts/_rels/slideLayout27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3.xml" Id="rId1" /></Relationships>
</file>

<file path=ppt/slideLayouts/_rels/slideLayout2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4.xml" Id="rId1" /></Relationships>
</file>

<file path=ppt/slideLayouts/_rels/slideLayout2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5.xml" Id="rId1" /></Relationships>
</file>

<file path=ppt/slideLayouts/_rels/slideLayout27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6.xml" Id="rId1" /></Relationships>
</file>

<file path=ppt/slideLayouts/_rels/slideLayout2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7.xml" Id="rId1" /></Relationships>
</file>

<file path=ppt/slideLayouts/_rels/slideLayout27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8.xml" Id="rId1" /></Relationships>
</file>

<file path=ppt/slideLayouts/_rels/slideLayout27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9.xml" Id="rId1" /></Relationships>
</file>

<file path=ppt/slideLayouts/_rels/slideLayout28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0.xml" Id="rId1" /></Relationships>
</file>

<file path=ppt/slideLayouts/_rels/slideLayout28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1.xml" Id="rId1" /></Relationships>
</file>

<file path=ppt/slideLayouts/_rels/slideLayout2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2.xml" Id="rId1" /></Relationships>
</file>

<file path=ppt/slideLayouts/_rels/slideLayout28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3.xml" Id="rId1" /></Relationships>
</file>

<file path=ppt/slideLayouts/_rels/slideLayout28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4.xml" Id="rId1" /></Relationships>
</file>

<file path=ppt/slideLayouts/_rels/slideLayout28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5.xml" Id="rId1" /></Relationships>
</file>

<file path=ppt/slideLayouts/_rels/slideLayout28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6.xml" Id="rId1" /></Relationships>
</file>

<file path=ppt/slideLayouts/_rels/slideLayout28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7.xml" Id="rId1" /></Relationships>
</file>

<file path=ppt/slideLayouts/_rels/slideLayout2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8.xml" Id="rId1" /></Relationships>
</file>

<file path=ppt/slideLayouts/_rels/slideLayout28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9.xml" Id="rId1" /></Relationships>
</file>

<file path=ppt/slideLayouts/_rels/slideLayout29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0.xml" Id="rId1" /></Relationships>
</file>

<file path=ppt/slideLayouts/_rels/slideLayout29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Id8" /><Relationship Type="http://schemas.openxmlformats.org/officeDocument/2006/relationships/slideLayout" Target="/ppt/slideLayouts/slideLayout3.xml" Id="rId3" /><Relationship Type="http://schemas.openxmlformats.org/officeDocument/2006/relationships/slideLayout" Target="/ppt/slideLayouts/slideLayout7.xml" Id="rId7" /><Relationship Type="http://schemas.openxmlformats.org/officeDocument/2006/relationships/theme" Target="/ppt/theme/theme1.xml" Id="rId12" /><Relationship Type="http://schemas.openxmlformats.org/officeDocument/2006/relationships/slideLayout" Target="/ppt/slideLayouts/slideLayout2.xml" Id="rId2" /><Relationship Type="http://schemas.openxmlformats.org/officeDocument/2006/relationships/slideLayout" Target="/ppt/slideLayouts/slideLayout1.xml" Id="rId1" /><Relationship Type="http://schemas.openxmlformats.org/officeDocument/2006/relationships/slideLayout" Target="/ppt/slideLayouts/slideLayout6.xml" Id="rId6" /><Relationship Type="http://schemas.openxmlformats.org/officeDocument/2006/relationships/slideLayout" Target="/ppt/slideLayouts/slideLayout11.xml" Id="rId11" /><Relationship Type="http://schemas.openxmlformats.org/officeDocument/2006/relationships/slideLayout" Target="/ppt/slideLayouts/slideLayout5.xml" Id="rId5" /><Relationship Type="http://schemas.openxmlformats.org/officeDocument/2006/relationships/slideLayout" Target="/ppt/slideLayouts/slideLayout10.xml" Id="rId10" /><Relationship Type="http://schemas.openxmlformats.org/officeDocument/2006/relationships/slideLayout" Target="/ppt/slideLayouts/slideLayout4.xml" Id="rId4" /><Relationship Type="http://schemas.openxmlformats.org/officeDocument/2006/relationships/slideLayout" Target="/ppt/slideLayouts/slideLayout9.xml" Id="rId9" /></Relationships>
</file>

<file path=ppt/slideMasters/_rels/slideMaster110.xml.rels>&#65279;<?xml version="1.0" encoding="utf-8"?><Relationships xmlns="http://schemas.openxmlformats.org/package/2006/relationships"><Relationship Type="http://schemas.openxmlformats.org/officeDocument/2006/relationships/theme" Target="/ppt/theme/theme110.xml" Id="rId12" /><Relationship Type="http://schemas.openxmlformats.org/officeDocument/2006/relationships/slideLayout" Target="/ppt/slideLayouts/slideLayout220.xml" Id="rId2" /></Relationships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21.xml" Id="rId2" /></Relationships>
</file>

<file path=ppt/slideMasters/_rels/slideMaster112.xml.rels>&#65279;<?xml version="1.0" encoding="utf-8"?><Relationships xmlns="http://schemas.openxmlformats.org/package/2006/relationships"><Relationship Type="http://schemas.openxmlformats.org/officeDocument/2006/relationships/theme" Target="/ppt/theme/theme112.xml" Id="rId12" /><Relationship Type="http://schemas.openxmlformats.org/officeDocument/2006/relationships/slideLayout" Target="/ppt/slideLayouts/slideLayout222.xml" Id="rId2" /></Relationships>
</file>

<file path=ppt/slideMasters/_rels/slideMaster113.xml.rels>&#65279;<?xml version="1.0" encoding="utf-8"?><Relationships xmlns="http://schemas.openxmlformats.org/package/2006/relationships"><Relationship Type="http://schemas.openxmlformats.org/officeDocument/2006/relationships/theme" Target="/ppt/theme/theme113.xml" Id="rId12" /><Relationship Type="http://schemas.openxmlformats.org/officeDocument/2006/relationships/slideLayout" Target="/ppt/slideLayouts/slideLayout223.xml" Id="rId2" /></Relationships>
</file>

<file path=ppt/slideMasters/_rels/slideMaster114.xml.rels>&#65279;<?xml version="1.0" encoding="utf-8"?><Relationships xmlns="http://schemas.openxmlformats.org/package/2006/relationships"><Relationship Type="http://schemas.openxmlformats.org/officeDocument/2006/relationships/theme" Target="/ppt/theme/theme114.xml" Id="rId12" /><Relationship Type="http://schemas.openxmlformats.org/officeDocument/2006/relationships/slideLayout" Target="/ppt/slideLayouts/slideLayout224.xml" Id="rId2" /></Relationships>
</file>

<file path=ppt/slideMasters/_rels/slideMaster115.xml.rels>&#65279;<?xml version="1.0" encoding="utf-8"?><Relationships xmlns="http://schemas.openxmlformats.org/package/2006/relationships"><Relationship Type="http://schemas.openxmlformats.org/officeDocument/2006/relationships/theme" Target="/ppt/theme/theme115.xml" Id="rId12" /><Relationship Type="http://schemas.openxmlformats.org/officeDocument/2006/relationships/slideLayout" Target="/ppt/slideLayouts/slideLayout225.xml" Id="rId2" /></Relationships>
</file>

<file path=ppt/slideMasters/_rels/slideMaster116.xml.rels>&#65279;<?xml version="1.0" encoding="utf-8"?><Relationships xmlns="http://schemas.openxmlformats.org/package/2006/relationships"><Relationship Type="http://schemas.openxmlformats.org/officeDocument/2006/relationships/theme" Target="/ppt/theme/theme116.xml" Id="rId12" /><Relationship Type="http://schemas.openxmlformats.org/officeDocument/2006/relationships/slideLayout" Target="/ppt/slideLayouts/slideLayout226.xml" Id="rId2" /></Relationships>
</file>

<file path=ppt/slideMasters/_rels/slideMaster117.xml.rels>&#65279;<?xml version="1.0" encoding="utf-8"?><Relationships xmlns="http://schemas.openxmlformats.org/package/2006/relationships"><Relationship Type="http://schemas.openxmlformats.org/officeDocument/2006/relationships/theme" Target="/ppt/theme/theme117.xml" Id="rId12" /><Relationship Type="http://schemas.openxmlformats.org/officeDocument/2006/relationships/slideLayout" Target="/ppt/slideLayouts/slideLayout227.xml" Id="rId2" /></Relationships>
</file>

<file path=ppt/slideMasters/_rels/slideMaster118.xml.rels>&#65279;<?xml version="1.0" encoding="utf-8"?><Relationships xmlns="http://schemas.openxmlformats.org/package/2006/relationships"><Relationship Type="http://schemas.openxmlformats.org/officeDocument/2006/relationships/theme" Target="/ppt/theme/theme118.xml" Id="rId12" /><Relationship Type="http://schemas.openxmlformats.org/officeDocument/2006/relationships/slideLayout" Target="/ppt/slideLayouts/slideLayout228.xml" Id="rId2" /></Relationships>
</file>

<file path=ppt/slideMasters/_rels/slideMaster119.xml.rels>&#65279;<?xml version="1.0" encoding="utf-8"?><Relationships xmlns="http://schemas.openxmlformats.org/package/2006/relationships"><Relationship Type="http://schemas.openxmlformats.org/officeDocument/2006/relationships/theme" Target="/ppt/theme/theme119.xml" Id="rId12" /><Relationship Type="http://schemas.openxmlformats.org/officeDocument/2006/relationships/slideLayout" Target="/ppt/slideLayouts/slideLayout229.xml" Id="rId2" /></Relationships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12.xml" Id="rId2" /></Relationships>
</file>

<file path=ppt/slideMasters/_rels/slideMaster120.xml.rels>&#65279;<?xml version="1.0" encoding="utf-8"?><Relationships xmlns="http://schemas.openxmlformats.org/package/2006/relationships"><Relationship Type="http://schemas.openxmlformats.org/officeDocument/2006/relationships/theme" Target="/ppt/theme/theme120.xml" Id="rId12" /><Relationship Type="http://schemas.openxmlformats.org/officeDocument/2006/relationships/slideLayout" Target="/ppt/slideLayouts/slideLayout230.xml" Id="rId2" /></Relationships>
</file>

<file path=ppt/slideMasters/_rels/slideMaster121.xml.rels>&#65279;<?xml version="1.0" encoding="utf-8"?><Relationships xmlns="http://schemas.openxmlformats.org/package/2006/relationships"><Relationship Type="http://schemas.openxmlformats.org/officeDocument/2006/relationships/theme" Target="/ppt/theme/theme121.xml" Id="rId12" /><Relationship Type="http://schemas.openxmlformats.org/officeDocument/2006/relationships/slideLayout" Target="/ppt/slideLayouts/slideLayout231.xml" Id="rId2" /></Relationships>
</file>

<file path=ppt/slideMasters/_rels/slideMaster122.xml.rels>&#65279;<?xml version="1.0" encoding="utf-8"?><Relationships xmlns="http://schemas.openxmlformats.org/package/2006/relationships"><Relationship Type="http://schemas.openxmlformats.org/officeDocument/2006/relationships/theme" Target="/ppt/theme/theme122.xml" Id="rId12" /><Relationship Type="http://schemas.openxmlformats.org/officeDocument/2006/relationships/slideLayout" Target="/ppt/slideLayouts/slideLayout232.xml" Id="rId2" /></Relationships>
</file>

<file path=ppt/slideMasters/_rels/slideMaster123.xml.rels>&#65279;<?xml version="1.0" encoding="utf-8"?><Relationships xmlns="http://schemas.openxmlformats.org/package/2006/relationships"><Relationship Type="http://schemas.openxmlformats.org/officeDocument/2006/relationships/theme" Target="/ppt/theme/theme123.xml" Id="rId12" /><Relationship Type="http://schemas.openxmlformats.org/officeDocument/2006/relationships/slideLayout" Target="/ppt/slideLayouts/slideLayout233.xml" Id="rId2" /></Relationships>
</file>

<file path=ppt/slideMasters/_rels/slideMaster124.xml.rels>&#65279;<?xml version="1.0" encoding="utf-8"?><Relationships xmlns="http://schemas.openxmlformats.org/package/2006/relationships"><Relationship Type="http://schemas.openxmlformats.org/officeDocument/2006/relationships/theme" Target="/ppt/theme/theme124.xml" Id="rId12" /><Relationship Type="http://schemas.openxmlformats.org/officeDocument/2006/relationships/slideLayout" Target="/ppt/slideLayouts/slideLayout234.xml" Id="rId2" /></Relationships>
</file>

<file path=ppt/slideMasters/_rels/slideMaster125.xml.rels>&#65279;<?xml version="1.0" encoding="utf-8"?><Relationships xmlns="http://schemas.openxmlformats.org/package/2006/relationships"><Relationship Type="http://schemas.openxmlformats.org/officeDocument/2006/relationships/theme" Target="/ppt/theme/theme125.xml" Id="rId12" /><Relationship Type="http://schemas.openxmlformats.org/officeDocument/2006/relationships/slideLayout" Target="/ppt/slideLayouts/slideLayout235.xml" Id="rId2" /></Relationships>
</file>

<file path=ppt/slideMasters/_rels/slideMaster126.xml.rels>&#65279;<?xml version="1.0" encoding="utf-8"?><Relationships xmlns="http://schemas.openxmlformats.org/package/2006/relationships"><Relationship Type="http://schemas.openxmlformats.org/officeDocument/2006/relationships/theme" Target="/ppt/theme/theme126.xml" Id="rId12" /><Relationship Type="http://schemas.openxmlformats.org/officeDocument/2006/relationships/slideLayout" Target="/ppt/slideLayouts/slideLayout236.xml" Id="rId2" /></Relationships>
</file>

<file path=ppt/slideMasters/_rels/slideMaster127.xml.rels>&#65279;<?xml version="1.0" encoding="utf-8"?><Relationships xmlns="http://schemas.openxmlformats.org/package/2006/relationships"><Relationship Type="http://schemas.openxmlformats.org/officeDocument/2006/relationships/theme" Target="/ppt/theme/theme127.xml" Id="rId12" /><Relationship Type="http://schemas.openxmlformats.org/officeDocument/2006/relationships/slideLayout" Target="/ppt/slideLayouts/slideLayout237.xml" Id="rId2" /></Relationships>
</file>

<file path=ppt/slideMasters/_rels/slideMaster128.xml.rels>&#65279;<?xml version="1.0" encoding="utf-8"?><Relationships xmlns="http://schemas.openxmlformats.org/package/2006/relationships"><Relationship Type="http://schemas.openxmlformats.org/officeDocument/2006/relationships/theme" Target="/ppt/theme/theme128.xml" Id="rId12" /><Relationship Type="http://schemas.openxmlformats.org/officeDocument/2006/relationships/slideLayout" Target="/ppt/slideLayouts/slideLayout238.xml" Id="rId2" /></Relationships>
</file>

<file path=ppt/slideMasters/_rels/slideMaster129.xml.rels>&#65279;<?xml version="1.0" encoding="utf-8"?><Relationships xmlns="http://schemas.openxmlformats.org/package/2006/relationships"><Relationship Type="http://schemas.openxmlformats.org/officeDocument/2006/relationships/theme" Target="/ppt/theme/theme129.xml" Id="rId12" /><Relationship Type="http://schemas.openxmlformats.org/officeDocument/2006/relationships/slideLayout" Target="/ppt/slideLayouts/slideLayout239.xml" Id="rId2" /></Relationships>
</file>

<file path=ppt/slideMasters/_rels/slideMaster13.xml.rels>&#65279;<?xml version="1.0" encoding="utf-8"?><Relationships xmlns="http://schemas.openxmlformats.org/package/2006/relationships"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3.xml" Id="rId2" /></Relationships>
</file>

<file path=ppt/slideMasters/_rels/slideMaster130.xml.rels>&#65279;<?xml version="1.0" encoding="utf-8"?><Relationships xmlns="http://schemas.openxmlformats.org/package/2006/relationships"><Relationship Type="http://schemas.openxmlformats.org/officeDocument/2006/relationships/theme" Target="/ppt/theme/theme130.xml" Id="rId12" /><Relationship Type="http://schemas.openxmlformats.org/officeDocument/2006/relationships/slideLayout" Target="/ppt/slideLayouts/slideLayout240.xml" Id="rId2" /></Relationships>
</file>

<file path=ppt/slideMasters/_rels/slideMaster131.xml.rels>&#65279;<?xml version="1.0" encoding="utf-8"?><Relationships xmlns="http://schemas.openxmlformats.org/package/2006/relationships"><Relationship Type="http://schemas.openxmlformats.org/officeDocument/2006/relationships/theme" Target="/ppt/theme/theme131.xml" Id="rId12" /><Relationship Type="http://schemas.openxmlformats.org/officeDocument/2006/relationships/slideLayout" Target="/ppt/slideLayouts/slideLayout241.xml" Id="rId2" /></Relationships>
</file>

<file path=ppt/slideMasters/_rels/slideMaster132.xml.rels>&#65279;<?xml version="1.0" encoding="utf-8"?><Relationships xmlns="http://schemas.openxmlformats.org/package/2006/relationships"><Relationship Type="http://schemas.openxmlformats.org/officeDocument/2006/relationships/theme" Target="/ppt/theme/theme132.xml" Id="rId12" /><Relationship Type="http://schemas.openxmlformats.org/officeDocument/2006/relationships/slideLayout" Target="/ppt/slideLayouts/slideLayout242.xml" Id="rId2" /></Relationships>
</file>

<file path=ppt/slideMasters/_rels/slideMaster133.xml.rels>&#65279;<?xml version="1.0" encoding="utf-8"?><Relationships xmlns="http://schemas.openxmlformats.org/package/2006/relationships"><Relationship Type="http://schemas.openxmlformats.org/officeDocument/2006/relationships/theme" Target="/ppt/theme/theme133.xml" Id="rId12" /><Relationship Type="http://schemas.openxmlformats.org/officeDocument/2006/relationships/slideLayout" Target="/ppt/slideLayouts/slideLayout243.xml" Id="rId2" /></Relationships>
</file>

<file path=ppt/slideMasters/_rels/slideMaster134.xml.rels>&#65279;<?xml version="1.0" encoding="utf-8"?><Relationships xmlns="http://schemas.openxmlformats.org/package/2006/relationships"><Relationship Type="http://schemas.openxmlformats.org/officeDocument/2006/relationships/theme" Target="/ppt/theme/theme134.xml" Id="rId12" /><Relationship Type="http://schemas.openxmlformats.org/officeDocument/2006/relationships/slideLayout" Target="/ppt/slideLayouts/slideLayout244.xml" Id="rId2" /></Relationships>
</file>

<file path=ppt/slideMasters/_rels/slideMaster135.xml.rels>&#65279;<?xml version="1.0" encoding="utf-8"?><Relationships xmlns="http://schemas.openxmlformats.org/package/2006/relationships"><Relationship Type="http://schemas.openxmlformats.org/officeDocument/2006/relationships/theme" Target="/ppt/theme/theme135.xml" Id="rId12" /><Relationship Type="http://schemas.openxmlformats.org/officeDocument/2006/relationships/slideLayout" Target="/ppt/slideLayouts/slideLayout245.xml" Id="rId2" /></Relationships>
</file>

<file path=ppt/slideMasters/_rels/slideMaster136.xml.rels>&#65279;<?xml version="1.0" encoding="utf-8"?><Relationships xmlns="http://schemas.openxmlformats.org/package/2006/relationships"><Relationship Type="http://schemas.openxmlformats.org/officeDocument/2006/relationships/theme" Target="/ppt/theme/theme136.xml" Id="rId12" /><Relationship Type="http://schemas.openxmlformats.org/officeDocument/2006/relationships/slideLayout" Target="/ppt/slideLayouts/slideLayout246.xml" Id="rId2" /></Relationships>
</file>

<file path=ppt/slideMasters/_rels/slideMaster137.xml.rels>&#65279;<?xml version="1.0" encoding="utf-8"?><Relationships xmlns="http://schemas.openxmlformats.org/package/2006/relationships"><Relationship Type="http://schemas.openxmlformats.org/officeDocument/2006/relationships/theme" Target="/ppt/theme/theme137.xml" Id="rId12" /><Relationship Type="http://schemas.openxmlformats.org/officeDocument/2006/relationships/slideLayout" Target="/ppt/slideLayouts/slideLayout247.xml" Id="rId2" /></Relationships>
</file>

<file path=ppt/slideMasters/_rels/slideMaster138.xml.rels>&#65279;<?xml version="1.0" encoding="utf-8"?><Relationships xmlns="http://schemas.openxmlformats.org/package/2006/relationships"><Relationship Type="http://schemas.openxmlformats.org/officeDocument/2006/relationships/theme" Target="/ppt/theme/theme138.xml" Id="rId12" /><Relationship Type="http://schemas.openxmlformats.org/officeDocument/2006/relationships/slideLayout" Target="/ppt/slideLayouts/slideLayout248.xml" Id="rId2" /></Relationships>
</file>

<file path=ppt/slideMasters/_rels/slideMaster139.xml.rels>&#65279;<?xml version="1.0" encoding="utf-8"?><Relationships xmlns="http://schemas.openxmlformats.org/package/2006/relationships"><Relationship Type="http://schemas.openxmlformats.org/officeDocument/2006/relationships/theme" Target="/ppt/theme/theme139.xml" Id="rId12" /><Relationship Type="http://schemas.openxmlformats.org/officeDocument/2006/relationships/slideLayout" Target="/ppt/slideLayouts/slideLayout249.xml" Id="rId2" /></Relationships>
</file>

<file path=ppt/slideMasters/_rels/slideMaster14.xml.rels>&#65279;<?xml version="1.0" encoding="utf-8"?><Relationships xmlns="http://schemas.openxmlformats.org/package/2006/relationships"><Relationship Type="http://schemas.openxmlformats.org/officeDocument/2006/relationships/theme" Target="/ppt/theme/theme14.xml" Id="rId12" /><Relationship Type="http://schemas.openxmlformats.org/officeDocument/2006/relationships/slideLayout" Target="/ppt/slideLayouts/slideLayout214.xml" Id="rId2" /></Relationships>
</file>

<file path=ppt/slideMasters/_rels/slideMaster140.xml.rels>&#65279;<?xml version="1.0" encoding="utf-8"?><Relationships xmlns="http://schemas.openxmlformats.org/package/2006/relationships"><Relationship Type="http://schemas.openxmlformats.org/officeDocument/2006/relationships/theme" Target="/ppt/theme/theme140.xml" Id="rId12" /><Relationship Type="http://schemas.openxmlformats.org/officeDocument/2006/relationships/slideLayout" Target="/ppt/slideLayouts/slideLayout250.xml" Id="rId2" /></Relationships>
</file>

<file path=ppt/slideMasters/_rels/slideMaster141.xml.rels>&#65279;<?xml version="1.0" encoding="utf-8"?><Relationships xmlns="http://schemas.openxmlformats.org/package/2006/relationships"><Relationship Type="http://schemas.openxmlformats.org/officeDocument/2006/relationships/theme" Target="/ppt/theme/theme141.xml" Id="rId12" /><Relationship Type="http://schemas.openxmlformats.org/officeDocument/2006/relationships/slideLayout" Target="/ppt/slideLayouts/slideLayout251.xml" Id="rId2" /></Relationships>
</file>

<file path=ppt/slideMasters/_rels/slideMaster142.xml.rels>&#65279;<?xml version="1.0" encoding="utf-8"?><Relationships xmlns="http://schemas.openxmlformats.org/package/2006/relationships"><Relationship Type="http://schemas.openxmlformats.org/officeDocument/2006/relationships/theme" Target="/ppt/theme/theme142.xml" Id="rId12" /><Relationship Type="http://schemas.openxmlformats.org/officeDocument/2006/relationships/slideLayout" Target="/ppt/slideLayouts/slideLayout252.xml" Id="rId2" /></Relationships>
</file>

<file path=ppt/slideMasters/_rels/slideMaster143.xml.rels>&#65279;<?xml version="1.0" encoding="utf-8"?><Relationships xmlns="http://schemas.openxmlformats.org/package/2006/relationships"><Relationship Type="http://schemas.openxmlformats.org/officeDocument/2006/relationships/theme" Target="/ppt/theme/theme143.xml" Id="rId12" /><Relationship Type="http://schemas.openxmlformats.org/officeDocument/2006/relationships/slideLayout" Target="/ppt/slideLayouts/slideLayout253.xml" Id="rId2" /></Relationships>
</file>

<file path=ppt/slideMasters/_rels/slideMaster144.xml.rels>&#65279;<?xml version="1.0" encoding="utf-8"?><Relationships xmlns="http://schemas.openxmlformats.org/package/2006/relationships"><Relationship Type="http://schemas.openxmlformats.org/officeDocument/2006/relationships/theme" Target="/ppt/theme/theme144.xml" Id="rId12" /><Relationship Type="http://schemas.openxmlformats.org/officeDocument/2006/relationships/slideLayout" Target="/ppt/slideLayouts/slideLayout254.xml" Id="rId2" /></Relationships>
</file>

<file path=ppt/slideMasters/_rels/slideMaster145.xml.rels>&#65279;<?xml version="1.0" encoding="utf-8"?><Relationships xmlns="http://schemas.openxmlformats.org/package/2006/relationships"><Relationship Type="http://schemas.openxmlformats.org/officeDocument/2006/relationships/theme" Target="/ppt/theme/theme145.xml" Id="rId12" /><Relationship Type="http://schemas.openxmlformats.org/officeDocument/2006/relationships/slideLayout" Target="/ppt/slideLayouts/slideLayout255.xml" Id="rId2" /></Relationships>
</file>

<file path=ppt/slideMasters/_rels/slideMaster146.xml.rels>&#65279;<?xml version="1.0" encoding="utf-8"?><Relationships xmlns="http://schemas.openxmlformats.org/package/2006/relationships"><Relationship Type="http://schemas.openxmlformats.org/officeDocument/2006/relationships/theme" Target="/ppt/theme/theme146.xml" Id="rId12" /><Relationship Type="http://schemas.openxmlformats.org/officeDocument/2006/relationships/slideLayout" Target="/ppt/slideLayouts/slideLayout256.xml" Id="rId2" /></Relationships>
</file>

<file path=ppt/slideMasters/_rels/slideMaster147.xml.rels>&#65279;<?xml version="1.0" encoding="utf-8"?><Relationships xmlns="http://schemas.openxmlformats.org/package/2006/relationships"><Relationship Type="http://schemas.openxmlformats.org/officeDocument/2006/relationships/theme" Target="/ppt/theme/theme147.xml" Id="rId12" /><Relationship Type="http://schemas.openxmlformats.org/officeDocument/2006/relationships/slideLayout" Target="/ppt/slideLayouts/slideLayout257.xml" Id="rId2" /></Relationships>
</file>

<file path=ppt/slideMasters/_rels/slideMaster148.xml.rels>&#65279;<?xml version="1.0" encoding="utf-8"?><Relationships xmlns="http://schemas.openxmlformats.org/package/2006/relationships"><Relationship Type="http://schemas.openxmlformats.org/officeDocument/2006/relationships/theme" Target="/ppt/theme/theme148.xml" Id="rId12" /><Relationship Type="http://schemas.openxmlformats.org/officeDocument/2006/relationships/slideLayout" Target="/ppt/slideLayouts/slideLayout258.xml" Id="rId2" /></Relationships>
</file>

<file path=ppt/slideMasters/_rels/slideMaster149.xml.rels>&#65279;<?xml version="1.0" encoding="utf-8"?><Relationships xmlns="http://schemas.openxmlformats.org/package/2006/relationships"><Relationship Type="http://schemas.openxmlformats.org/officeDocument/2006/relationships/theme" Target="/ppt/theme/theme149.xml" Id="rId12" /><Relationship Type="http://schemas.openxmlformats.org/officeDocument/2006/relationships/slideLayout" Target="/ppt/slideLayouts/slideLayout259.xml" Id="rId2" /></Relationships>
</file>

<file path=ppt/slideMasters/_rels/slideMaster15.xml.rels>&#65279;<?xml version="1.0" encoding="utf-8"?><Relationships xmlns="http://schemas.openxmlformats.org/package/2006/relationships"><Relationship Type="http://schemas.openxmlformats.org/officeDocument/2006/relationships/theme" Target="/ppt/theme/theme15.xml" Id="rId12" /><Relationship Type="http://schemas.openxmlformats.org/officeDocument/2006/relationships/slideLayout" Target="/ppt/slideLayouts/slideLayout215.xml" Id="rId2" /></Relationships>
</file>

<file path=ppt/slideMasters/_rels/slideMaster150.xml.rels>&#65279;<?xml version="1.0" encoding="utf-8"?><Relationships xmlns="http://schemas.openxmlformats.org/package/2006/relationships"><Relationship Type="http://schemas.openxmlformats.org/officeDocument/2006/relationships/theme" Target="/ppt/theme/theme150.xml" Id="rId12" /><Relationship Type="http://schemas.openxmlformats.org/officeDocument/2006/relationships/slideLayout" Target="/ppt/slideLayouts/slideLayout260.xml" Id="rId2" /></Relationships>
</file>

<file path=ppt/slideMasters/_rels/slideMaster151.xml.rels>&#65279;<?xml version="1.0" encoding="utf-8"?><Relationships xmlns="http://schemas.openxmlformats.org/package/2006/relationships"><Relationship Type="http://schemas.openxmlformats.org/officeDocument/2006/relationships/theme" Target="/ppt/theme/theme151.xml" Id="rId12" /><Relationship Type="http://schemas.openxmlformats.org/officeDocument/2006/relationships/slideLayout" Target="/ppt/slideLayouts/slideLayout261.xml" Id="rId2" /></Relationships>
</file>

<file path=ppt/slideMasters/_rels/slideMaster152.xml.rels>&#65279;<?xml version="1.0" encoding="utf-8"?><Relationships xmlns="http://schemas.openxmlformats.org/package/2006/relationships"><Relationship Type="http://schemas.openxmlformats.org/officeDocument/2006/relationships/theme" Target="/ppt/theme/theme152.xml" Id="rId12" /><Relationship Type="http://schemas.openxmlformats.org/officeDocument/2006/relationships/slideLayout" Target="/ppt/slideLayouts/slideLayout262.xml" Id="rId2" /></Relationships>
</file>

<file path=ppt/slideMasters/_rels/slideMaster153.xml.rels>&#65279;<?xml version="1.0" encoding="utf-8"?><Relationships xmlns="http://schemas.openxmlformats.org/package/2006/relationships"><Relationship Type="http://schemas.openxmlformats.org/officeDocument/2006/relationships/theme" Target="/ppt/theme/theme153.xml" Id="rId12" /><Relationship Type="http://schemas.openxmlformats.org/officeDocument/2006/relationships/slideLayout" Target="/ppt/slideLayouts/slideLayout263.xml" Id="rId2" /></Relationships>
</file>

<file path=ppt/slideMasters/_rels/slideMaster154.xml.rels>&#65279;<?xml version="1.0" encoding="utf-8"?><Relationships xmlns="http://schemas.openxmlformats.org/package/2006/relationships"><Relationship Type="http://schemas.openxmlformats.org/officeDocument/2006/relationships/theme" Target="/ppt/theme/theme154.xml" Id="rId12" /><Relationship Type="http://schemas.openxmlformats.org/officeDocument/2006/relationships/slideLayout" Target="/ppt/slideLayouts/slideLayout264.xml" Id="rId2" /></Relationships>
</file>

<file path=ppt/slideMasters/_rels/slideMaster155.xml.rels>&#65279;<?xml version="1.0" encoding="utf-8"?><Relationships xmlns="http://schemas.openxmlformats.org/package/2006/relationships"><Relationship Type="http://schemas.openxmlformats.org/officeDocument/2006/relationships/theme" Target="/ppt/theme/theme155.xml" Id="rId12" /><Relationship Type="http://schemas.openxmlformats.org/officeDocument/2006/relationships/slideLayout" Target="/ppt/slideLayouts/slideLayout265.xml" Id="rId2" /></Relationships>
</file>

<file path=ppt/slideMasters/_rels/slideMaster156.xml.rels>&#65279;<?xml version="1.0" encoding="utf-8"?><Relationships xmlns="http://schemas.openxmlformats.org/package/2006/relationships"><Relationship Type="http://schemas.openxmlformats.org/officeDocument/2006/relationships/theme" Target="/ppt/theme/theme156.xml" Id="rId12" /><Relationship Type="http://schemas.openxmlformats.org/officeDocument/2006/relationships/slideLayout" Target="/ppt/slideLayouts/slideLayout266.xml" Id="rId2" /></Relationships>
</file>

<file path=ppt/slideMasters/_rels/slideMaster157.xml.rels>&#65279;<?xml version="1.0" encoding="utf-8"?><Relationships xmlns="http://schemas.openxmlformats.org/package/2006/relationships"><Relationship Type="http://schemas.openxmlformats.org/officeDocument/2006/relationships/theme" Target="/ppt/theme/theme157.xml" Id="rId12" /><Relationship Type="http://schemas.openxmlformats.org/officeDocument/2006/relationships/slideLayout" Target="/ppt/slideLayouts/slideLayout267.xml" Id="rId2" /></Relationships>
</file>

<file path=ppt/slideMasters/_rels/slideMaster158.xml.rels>&#65279;<?xml version="1.0" encoding="utf-8"?><Relationships xmlns="http://schemas.openxmlformats.org/package/2006/relationships"><Relationship Type="http://schemas.openxmlformats.org/officeDocument/2006/relationships/theme" Target="/ppt/theme/theme158.xml" Id="rId12" /><Relationship Type="http://schemas.openxmlformats.org/officeDocument/2006/relationships/slideLayout" Target="/ppt/slideLayouts/slideLayout268.xml" Id="rId2" /></Relationships>
</file>

<file path=ppt/slideMasters/_rels/slideMaster159.xml.rels>&#65279;<?xml version="1.0" encoding="utf-8"?><Relationships xmlns="http://schemas.openxmlformats.org/package/2006/relationships"><Relationship Type="http://schemas.openxmlformats.org/officeDocument/2006/relationships/theme" Target="/ppt/theme/theme159.xml" Id="rId12" /><Relationship Type="http://schemas.openxmlformats.org/officeDocument/2006/relationships/slideLayout" Target="/ppt/slideLayouts/slideLayout269.xml" Id="rId2" /></Relationships>
</file>

<file path=ppt/slideMasters/_rels/slideMaster16.xml.rels>&#65279;<?xml version="1.0" encoding="utf-8"?><Relationships xmlns="http://schemas.openxmlformats.org/package/2006/relationships"><Relationship Type="http://schemas.openxmlformats.org/officeDocument/2006/relationships/theme" Target="/ppt/theme/theme16.xml" Id="rId12" /><Relationship Type="http://schemas.openxmlformats.org/officeDocument/2006/relationships/slideLayout" Target="/ppt/slideLayouts/slideLayout216.xml" Id="rId2" /></Relationships>
</file>

<file path=ppt/slideMasters/_rels/slideMaster160.xml.rels>&#65279;<?xml version="1.0" encoding="utf-8"?><Relationships xmlns="http://schemas.openxmlformats.org/package/2006/relationships"><Relationship Type="http://schemas.openxmlformats.org/officeDocument/2006/relationships/theme" Target="/ppt/theme/theme160.xml" Id="rId12" /><Relationship Type="http://schemas.openxmlformats.org/officeDocument/2006/relationships/slideLayout" Target="/ppt/slideLayouts/slideLayout270.xml" Id="rId2" /></Relationships>
</file>

<file path=ppt/slideMasters/_rels/slideMaster161.xml.rels>&#65279;<?xml version="1.0" encoding="utf-8"?><Relationships xmlns="http://schemas.openxmlformats.org/package/2006/relationships"><Relationship Type="http://schemas.openxmlformats.org/officeDocument/2006/relationships/theme" Target="/ppt/theme/theme161.xml" Id="rId12" /><Relationship Type="http://schemas.openxmlformats.org/officeDocument/2006/relationships/slideLayout" Target="/ppt/slideLayouts/slideLayout271.xml" Id="rId2" /></Relationships>
</file>

<file path=ppt/slideMasters/_rels/slideMaster162.xml.rels>&#65279;<?xml version="1.0" encoding="utf-8"?><Relationships xmlns="http://schemas.openxmlformats.org/package/2006/relationships"><Relationship Type="http://schemas.openxmlformats.org/officeDocument/2006/relationships/theme" Target="/ppt/theme/theme162.xml" Id="rId12" /><Relationship Type="http://schemas.openxmlformats.org/officeDocument/2006/relationships/slideLayout" Target="/ppt/slideLayouts/slideLayout272.xml" Id="rId2" /></Relationships>
</file>

<file path=ppt/slideMasters/_rels/slideMaster163.xml.rels>&#65279;<?xml version="1.0" encoding="utf-8"?><Relationships xmlns="http://schemas.openxmlformats.org/package/2006/relationships"><Relationship Type="http://schemas.openxmlformats.org/officeDocument/2006/relationships/theme" Target="/ppt/theme/theme163.xml" Id="rId12" /><Relationship Type="http://schemas.openxmlformats.org/officeDocument/2006/relationships/slideLayout" Target="/ppt/slideLayouts/slideLayout273.xml" Id="rId2" /></Relationships>
</file>

<file path=ppt/slideMasters/_rels/slideMaster164.xml.rels>&#65279;<?xml version="1.0" encoding="utf-8"?><Relationships xmlns="http://schemas.openxmlformats.org/package/2006/relationships"><Relationship Type="http://schemas.openxmlformats.org/officeDocument/2006/relationships/theme" Target="/ppt/theme/theme164.xml" Id="rId12" /><Relationship Type="http://schemas.openxmlformats.org/officeDocument/2006/relationships/slideLayout" Target="/ppt/slideLayouts/slideLayout274.xml" Id="rId2" /></Relationships>
</file>

<file path=ppt/slideMasters/_rels/slideMaster165.xml.rels>&#65279;<?xml version="1.0" encoding="utf-8"?><Relationships xmlns="http://schemas.openxmlformats.org/package/2006/relationships"><Relationship Type="http://schemas.openxmlformats.org/officeDocument/2006/relationships/theme" Target="/ppt/theme/theme165.xml" Id="rId12" /><Relationship Type="http://schemas.openxmlformats.org/officeDocument/2006/relationships/slideLayout" Target="/ppt/slideLayouts/slideLayout275.xml" Id="rId2" /></Relationships>
</file>

<file path=ppt/slideMasters/_rels/slideMaster166.xml.rels>&#65279;<?xml version="1.0" encoding="utf-8"?><Relationships xmlns="http://schemas.openxmlformats.org/package/2006/relationships"><Relationship Type="http://schemas.openxmlformats.org/officeDocument/2006/relationships/theme" Target="/ppt/theme/theme166.xml" Id="rId12" /><Relationship Type="http://schemas.openxmlformats.org/officeDocument/2006/relationships/slideLayout" Target="/ppt/slideLayouts/slideLayout276.xml" Id="rId2" /></Relationships>
</file>

<file path=ppt/slideMasters/_rels/slideMaster167.xml.rels>&#65279;<?xml version="1.0" encoding="utf-8"?><Relationships xmlns="http://schemas.openxmlformats.org/package/2006/relationships"><Relationship Type="http://schemas.openxmlformats.org/officeDocument/2006/relationships/theme" Target="/ppt/theme/theme167.xml" Id="rId12" /><Relationship Type="http://schemas.openxmlformats.org/officeDocument/2006/relationships/slideLayout" Target="/ppt/slideLayouts/slideLayout277.xml" Id="rId2" /></Relationships>
</file>

<file path=ppt/slideMasters/_rels/slideMaster168.xml.rels>&#65279;<?xml version="1.0" encoding="utf-8"?><Relationships xmlns="http://schemas.openxmlformats.org/package/2006/relationships"><Relationship Type="http://schemas.openxmlformats.org/officeDocument/2006/relationships/theme" Target="/ppt/theme/theme168.xml" Id="rId12" /><Relationship Type="http://schemas.openxmlformats.org/officeDocument/2006/relationships/slideLayout" Target="/ppt/slideLayouts/slideLayout278.xml" Id="rId2" /></Relationships>
</file>

<file path=ppt/slideMasters/_rels/slideMaster169.xml.rels>&#65279;<?xml version="1.0" encoding="utf-8"?><Relationships xmlns="http://schemas.openxmlformats.org/package/2006/relationships"><Relationship Type="http://schemas.openxmlformats.org/officeDocument/2006/relationships/theme" Target="/ppt/theme/theme169.xml" Id="rId12" /><Relationship Type="http://schemas.openxmlformats.org/officeDocument/2006/relationships/slideLayout" Target="/ppt/slideLayouts/slideLayout279.xml" Id="rId2" /></Relationships>
</file>

<file path=ppt/slideMasters/_rels/slideMaster17.xml.rels>&#65279;<?xml version="1.0" encoding="utf-8"?><Relationships xmlns="http://schemas.openxmlformats.org/package/2006/relationships"><Relationship Type="http://schemas.openxmlformats.org/officeDocument/2006/relationships/theme" Target="/ppt/theme/theme17.xml" Id="rId12" /><Relationship Type="http://schemas.openxmlformats.org/officeDocument/2006/relationships/slideLayout" Target="/ppt/slideLayouts/slideLayout217.xml" Id="rId2" /></Relationships>
</file>

<file path=ppt/slideMasters/_rels/slideMaster170.xml.rels>&#65279;<?xml version="1.0" encoding="utf-8"?><Relationships xmlns="http://schemas.openxmlformats.org/package/2006/relationships"><Relationship Type="http://schemas.openxmlformats.org/officeDocument/2006/relationships/theme" Target="/ppt/theme/theme170.xml" Id="rId12" /><Relationship Type="http://schemas.openxmlformats.org/officeDocument/2006/relationships/slideLayout" Target="/ppt/slideLayouts/slideLayout280.xml" Id="rId2" /></Relationships>
</file>

<file path=ppt/slideMasters/_rels/slideMaster171.xml.rels>&#65279;<?xml version="1.0" encoding="utf-8"?><Relationships xmlns="http://schemas.openxmlformats.org/package/2006/relationships"><Relationship Type="http://schemas.openxmlformats.org/officeDocument/2006/relationships/theme" Target="/ppt/theme/theme171.xml" Id="rId12" /><Relationship Type="http://schemas.openxmlformats.org/officeDocument/2006/relationships/slideLayout" Target="/ppt/slideLayouts/slideLayout281.xml" Id="rId2" /></Relationships>
</file>

<file path=ppt/slideMasters/_rels/slideMaster172.xml.rels>&#65279;<?xml version="1.0" encoding="utf-8"?><Relationships xmlns="http://schemas.openxmlformats.org/package/2006/relationships"><Relationship Type="http://schemas.openxmlformats.org/officeDocument/2006/relationships/theme" Target="/ppt/theme/theme172.xml" Id="rId12" /><Relationship Type="http://schemas.openxmlformats.org/officeDocument/2006/relationships/slideLayout" Target="/ppt/slideLayouts/slideLayout282.xml" Id="rId2" /></Relationships>
</file>

<file path=ppt/slideMasters/_rels/slideMaster173.xml.rels>&#65279;<?xml version="1.0" encoding="utf-8"?><Relationships xmlns="http://schemas.openxmlformats.org/package/2006/relationships"><Relationship Type="http://schemas.openxmlformats.org/officeDocument/2006/relationships/theme" Target="/ppt/theme/theme173.xml" Id="rId12" /><Relationship Type="http://schemas.openxmlformats.org/officeDocument/2006/relationships/slideLayout" Target="/ppt/slideLayouts/slideLayout283.xml" Id="rId2" /></Relationships>
</file>

<file path=ppt/slideMasters/_rels/slideMaster174.xml.rels>&#65279;<?xml version="1.0" encoding="utf-8"?><Relationships xmlns="http://schemas.openxmlformats.org/package/2006/relationships"><Relationship Type="http://schemas.openxmlformats.org/officeDocument/2006/relationships/theme" Target="/ppt/theme/theme174.xml" Id="rId12" /><Relationship Type="http://schemas.openxmlformats.org/officeDocument/2006/relationships/slideLayout" Target="/ppt/slideLayouts/slideLayout284.xml" Id="rId2" /></Relationships>
</file>

<file path=ppt/slideMasters/_rels/slideMaster175.xml.rels>&#65279;<?xml version="1.0" encoding="utf-8"?><Relationships xmlns="http://schemas.openxmlformats.org/package/2006/relationships"><Relationship Type="http://schemas.openxmlformats.org/officeDocument/2006/relationships/theme" Target="/ppt/theme/theme175.xml" Id="rId12" /><Relationship Type="http://schemas.openxmlformats.org/officeDocument/2006/relationships/slideLayout" Target="/ppt/slideLayouts/slideLayout285.xml" Id="rId2" /></Relationships>
</file>

<file path=ppt/slideMasters/_rels/slideMaster176.xml.rels>&#65279;<?xml version="1.0" encoding="utf-8"?><Relationships xmlns="http://schemas.openxmlformats.org/package/2006/relationships"><Relationship Type="http://schemas.openxmlformats.org/officeDocument/2006/relationships/theme" Target="/ppt/theme/theme176.xml" Id="rId12" /><Relationship Type="http://schemas.openxmlformats.org/officeDocument/2006/relationships/slideLayout" Target="/ppt/slideLayouts/slideLayout286.xml" Id="rId2" /></Relationships>
</file>

<file path=ppt/slideMasters/_rels/slideMaster177.xml.rels>&#65279;<?xml version="1.0" encoding="utf-8"?><Relationships xmlns="http://schemas.openxmlformats.org/package/2006/relationships"><Relationship Type="http://schemas.openxmlformats.org/officeDocument/2006/relationships/theme" Target="/ppt/theme/theme177.xml" Id="rId12" /><Relationship Type="http://schemas.openxmlformats.org/officeDocument/2006/relationships/slideLayout" Target="/ppt/slideLayouts/slideLayout287.xml" Id="rId2" /></Relationships>
</file>

<file path=ppt/slideMasters/_rels/slideMaster178.xml.rels>&#65279;<?xml version="1.0" encoding="utf-8"?><Relationships xmlns="http://schemas.openxmlformats.org/package/2006/relationships"><Relationship Type="http://schemas.openxmlformats.org/officeDocument/2006/relationships/theme" Target="/ppt/theme/theme178.xml" Id="rId12" /><Relationship Type="http://schemas.openxmlformats.org/officeDocument/2006/relationships/slideLayout" Target="/ppt/slideLayouts/slideLayout288.xml" Id="rId2" /></Relationships>
</file>

<file path=ppt/slideMasters/_rels/slideMaster179.xml.rels>&#65279;<?xml version="1.0" encoding="utf-8"?><Relationships xmlns="http://schemas.openxmlformats.org/package/2006/relationships"><Relationship Type="http://schemas.openxmlformats.org/officeDocument/2006/relationships/theme" Target="/ppt/theme/theme179.xml" Id="rId12" /><Relationship Type="http://schemas.openxmlformats.org/officeDocument/2006/relationships/slideLayout" Target="/ppt/slideLayouts/slideLayout289.xml" Id="rId2" /></Relationships>
</file>

<file path=ppt/slideMasters/_rels/slideMaster18.xml.rels>&#65279;<?xml version="1.0" encoding="utf-8"?><Relationships xmlns="http://schemas.openxmlformats.org/package/2006/relationships"><Relationship Type="http://schemas.openxmlformats.org/officeDocument/2006/relationships/theme" Target="/ppt/theme/theme18.xml" Id="rId12" /><Relationship Type="http://schemas.openxmlformats.org/officeDocument/2006/relationships/slideLayout" Target="/ppt/slideLayouts/slideLayout218.xml" Id="rId2" /></Relationships>
</file>

<file path=ppt/slideMasters/_rels/slideMaster180.xml.rels>&#65279;<?xml version="1.0" encoding="utf-8"?><Relationships xmlns="http://schemas.openxmlformats.org/package/2006/relationships"><Relationship Type="http://schemas.openxmlformats.org/officeDocument/2006/relationships/theme" Target="/ppt/theme/theme180.xml" Id="rId12" /><Relationship Type="http://schemas.openxmlformats.org/officeDocument/2006/relationships/slideLayout" Target="/ppt/slideLayouts/slideLayout290.xml" Id="rId2" /></Relationships>
</file>

<file path=ppt/slideMasters/_rels/slideMaster181.xml.rels>&#65279;<?xml version="1.0" encoding="utf-8"?><Relationships xmlns="http://schemas.openxmlformats.org/package/2006/relationships"><Relationship Type="http://schemas.openxmlformats.org/officeDocument/2006/relationships/theme" Target="/ppt/theme/theme181.xml" Id="rId12" /><Relationship Type="http://schemas.openxmlformats.org/officeDocument/2006/relationships/slideLayout" Target="/ppt/slideLayouts/slideLayout291.xml" Id="rId2" /></Relationships>
</file>

<file path=ppt/slideMasters/_rels/slideMaster19.xml.rels>&#65279;<?xml version="1.0" encoding="utf-8"?><Relationships xmlns="http://schemas.openxmlformats.org/package/2006/relationships"><Relationship Type="http://schemas.openxmlformats.org/officeDocument/2006/relationships/theme" Target="/ppt/theme/theme19.xml" Id="rId12" /><Relationship Type="http://schemas.openxmlformats.org/officeDocument/2006/relationships/slideLayout" Target="/ppt/slideLayouts/slideLayout219.xml" Id="rId2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/ppt/media/image2.jpeg" Id="rId3" /><Relationship Type="http://schemas.openxmlformats.org/officeDocument/2006/relationships/image" Target="/ppt/media/image1.jpeg" Id="rId2" /><Relationship Type="http://schemas.openxmlformats.org/officeDocument/2006/relationships/slideLayout" Target="/ppt/slideLayouts/slideLayout1.xml" Id="rId1" /></Relationships>
</file>

<file path=ppt/slides/slide1.xml><?xml version="1.0" encoding="utf-8"?>
<p:sld xmlns:a16="http://schemas.microsoft.com/office/drawing/2014/main" xmlns:adec="http://schemas.microsoft.com/office/drawing/2017/decorative" xmlns:p16="http://schemas.microsoft.com/office/powerpoint/2015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>
            <a:extLst>
              <a:ext uri="{FF2B5EF4-FFF2-40B4-BE49-F238E27FC236}">
                <a16:creationId xmlns:a16="http://schemas.microsoft.com/office/drawing/2014/main" id="{C6B158B5-50B5-4927-A367-7C9F3AFE5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81824" y="1367673"/>
            <a:ext cx="4375151" cy="2665509"/>
          </a:xfrm>
        </p:spPr>
        <p:txBody>
          <a:bodyPr>
            <a:normAutofit/>
          </a:bodyPr>
          <a:lstStyle/>
          <a:p>
            <a:pPr algn="r"/>
            <a:r>
              <a:rPr lang="es-ES" sz="4000" dirty="0">
                <a:solidFill>
                  <a:schemeClr val="bg1"/>
                </a:solidFill>
                <a:cs typeface="Calibri Light"/>
              </a:rPr>
              <a:t>Diseño de proyectos relacionados con el sector</a:t>
            </a:r>
            <a:endParaRPr lang="es-ES" sz="72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79182" y="4414180"/>
            <a:ext cx="4377793" cy="884538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s-ES" sz="1800" dirty="0">
                <a:solidFill>
                  <a:schemeClr val="bg1"/>
                </a:solidFill>
                <a:cs typeface="Calibri"/>
              </a:rPr>
              <a:t>Proyecto de centrales eléctricas</a:t>
            </a: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FDEA1854-513B-B3AF-6AA0-D05328875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92" r="2984"/>
          <a:stretch/>
        </p:blipFill>
        <p:spPr>
          <a:xfrm>
            <a:off x="1" y="2"/>
            <a:ext cx="6249303" cy="6857998"/>
          </a:xfrm>
          <a:custGeom>
            <a:avLst/>
            <a:gdLst/>
            <a:ahLst/>
            <a:cxnLst/>
            <a:rect l="l" t="t" r="r" b="b"/>
            <a:pathLst>
              <a:path w="6249303" h="6857998">
                <a:moveTo>
                  <a:pt x="5497146" y="6118149"/>
                </a:moveTo>
                <a:cubicBezTo>
                  <a:pt x="5503695" y="6124102"/>
                  <a:pt x="5511317" y="6129341"/>
                  <a:pt x="5518366" y="6133723"/>
                </a:cubicBezTo>
                <a:cubicBezTo>
                  <a:pt x="5525509" y="6138152"/>
                  <a:pt x="5530855" y="6143474"/>
                  <a:pt x="5534525" y="6149380"/>
                </a:cubicBezTo>
                <a:lnTo>
                  <a:pt x="5540000" y="6166562"/>
                </a:lnTo>
                <a:lnTo>
                  <a:pt x="5534525" y="6149379"/>
                </a:lnTo>
                <a:cubicBezTo>
                  <a:pt x="5530855" y="6143474"/>
                  <a:pt x="5525509" y="6138152"/>
                  <a:pt x="5518366" y="6133722"/>
                </a:cubicBezTo>
                <a:cubicBezTo>
                  <a:pt x="5511317" y="6129341"/>
                  <a:pt x="5503695" y="6124102"/>
                  <a:pt x="5497146" y="6118149"/>
                </a:cubicBezTo>
                <a:close/>
                <a:moveTo>
                  <a:pt x="5405304" y="4941372"/>
                </a:moveTo>
                <a:lnTo>
                  <a:pt x="5408634" y="4950869"/>
                </a:lnTo>
                <a:lnTo>
                  <a:pt x="5418318" y="4991382"/>
                </a:lnTo>
                <a:lnTo>
                  <a:pt x="5408634" y="4950868"/>
                </a:lnTo>
                <a:close/>
                <a:moveTo>
                  <a:pt x="5409242" y="4749807"/>
                </a:moveTo>
                <a:cubicBezTo>
                  <a:pt x="5397106" y="4762826"/>
                  <a:pt x="5396249" y="4781365"/>
                  <a:pt x="5394535" y="4799797"/>
                </a:cubicBezTo>
                <a:cubicBezTo>
                  <a:pt x="5396249" y="4781365"/>
                  <a:pt x="5397106" y="4762827"/>
                  <a:pt x="5409242" y="4749807"/>
                </a:cubicBezTo>
                <a:close/>
                <a:moveTo>
                  <a:pt x="5427041" y="4543185"/>
                </a:moveTo>
                <a:cubicBezTo>
                  <a:pt x="5428019" y="4548281"/>
                  <a:pt x="5430065" y="4553662"/>
                  <a:pt x="5432447" y="4557092"/>
                </a:cubicBezTo>
                <a:cubicBezTo>
                  <a:pt x="5444067" y="4573618"/>
                  <a:pt x="5452855" y="4588275"/>
                  <a:pt x="5458810" y="4602021"/>
                </a:cubicBezTo>
                <a:cubicBezTo>
                  <a:pt x="5452855" y="4588275"/>
                  <a:pt x="5444067" y="4573618"/>
                  <a:pt x="5432447" y="4557091"/>
                </a:cubicBezTo>
                <a:close/>
                <a:moveTo>
                  <a:pt x="5893259" y="2819253"/>
                </a:moveTo>
                <a:lnTo>
                  <a:pt x="5904902" y="2827484"/>
                </a:lnTo>
                <a:lnTo>
                  <a:pt x="5904904" y="2827486"/>
                </a:lnTo>
                <a:lnTo>
                  <a:pt x="5933407" y="2861156"/>
                </a:lnTo>
                <a:lnTo>
                  <a:pt x="5923753" y="2842392"/>
                </a:lnTo>
                <a:lnTo>
                  <a:pt x="5904904" y="2827486"/>
                </a:lnTo>
                <a:lnTo>
                  <a:pt x="5904902" y="2827483"/>
                </a:lnTo>
                <a:close/>
                <a:moveTo>
                  <a:pt x="5823604" y="1974015"/>
                </a:moveTo>
                <a:lnTo>
                  <a:pt x="5817090" y="1999763"/>
                </a:lnTo>
                <a:cubicBezTo>
                  <a:pt x="5813281" y="2008056"/>
                  <a:pt x="5807601" y="2016020"/>
                  <a:pt x="5799362" y="2023547"/>
                </a:cubicBezTo>
                <a:cubicBezTo>
                  <a:pt x="5815841" y="2008497"/>
                  <a:pt x="5822079" y="1991685"/>
                  <a:pt x="5823604" y="1974015"/>
                </a:cubicBezTo>
                <a:close/>
                <a:moveTo>
                  <a:pt x="5806410" y="1768838"/>
                </a:moveTo>
                <a:cubicBezTo>
                  <a:pt x="5802029" y="1774411"/>
                  <a:pt x="5799266" y="1779948"/>
                  <a:pt x="5797809" y="1785412"/>
                </a:cubicBezTo>
                <a:lnTo>
                  <a:pt x="5797028" y="1801558"/>
                </a:lnTo>
                <a:cubicBezTo>
                  <a:pt x="5795361" y="1790986"/>
                  <a:pt x="5797647" y="1779981"/>
                  <a:pt x="5806410" y="1768838"/>
                </a:cubicBezTo>
                <a:close/>
                <a:moveTo>
                  <a:pt x="5915999" y="520953"/>
                </a:moveTo>
                <a:lnTo>
                  <a:pt x="5909271" y="549926"/>
                </a:lnTo>
                <a:lnTo>
                  <a:pt x="5903017" y="566616"/>
                </a:lnTo>
                <a:lnTo>
                  <a:pt x="5897067" y="581804"/>
                </a:lnTo>
                <a:lnTo>
                  <a:pt x="5896649" y="583595"/>
                </a:lnTo>
                <a:lnTo>
                  <a:pt x="5894474" y="589388"/>
                </a:lnTo>
                <a:cubicBezTo>
                  <a:pt x="5892074" y="597005"/>
                  <a:pt x="5890316" y="604728"/>
                  <a:pt x="5889851" y="612658"/>
                </a:cubicBezTo>
                <a:lnTo>
                  <a:pt x="5896649" y="583595"/>
                </a:lnTo>
                <a:lnTo>
                  <a:pt x="5902965" y="566754"/>
                </a:lnTo>
                <a:lnTo>
                  <a:pt x="5903017" y="566616"/>
                </a:lnTo>
                <a:lnTo>
                  <a:pt x="5908855" y="551717"/>
                </a:lnTo>
                <a:lnTo>
                  <a:pt x="5909271" y="549926"/>
                </a:lnTo>
                <a:lnTo>
                  <a:pt x="5911436" y="544146"/>
                </a:lnTo>
                <a:cubicBezTo>
                  <a:pt x="5913823" y="536547"/>
                  <a:pt x="5915561" y="528850"/>
                  <a:pt x="5915999" y="520953"/>
                </a:cubicBezTo>
                <a:close/>
                <a:moveTo>
                  <a:pt x="5864896" y="268794"/>
                </a:moveTo>
                <a:cubicBezTo>
                  <a:pt x="5862371" y="279176"/>
                  <a:pt x="5860668" y="289296"/>
                  <a:pt x="5860021" y="299164"/>
                </a:cubicBezTo>
                <a:cubicBezTo>
                  <a:pt x="5859371" y="309031"/>
                  <a:pt x="5859776" y="318646"/>
                  <a:pt x="5861466" y="328017"/>
                </a:cubicBezTo>
                <a:close/>
                <a:moveTo>
                  <a:pt x="0" y="0"/>
                </a:moveTo>
                <a:lnTo>
                  <a:pt x="6182312" y="0"/>
                </a:lnTo>
                <a:lnTo>
                  <a:pt x="6178097" y="24480"/>
                </a:lnTo>
                <a:cubicBezTo>
                  <a:pt x="6175612" y="32636"/>
                  <a:pt x="6171850" y="40471"/>
                  <a:pt x="6166086" y="47806"/>
                </a:cubicBezTo>
                <a:cubicBezTo>
                  <a:pt x="6151226" y="66857"/>
                  <a:pt x="6154655" y="85336"/>
                  <a:pt x="6156942" y="105718"/>
                </a:cubicBezTo>
                <a:cubicBezTo>
                  <a:pt x="6158656" y="121150"/>
                  <a:pt x="6158085" y="136963"/>
                  <a:pt x="6158277" y="152584"/>
                </a:cubicBezTo>
                <a:cubicBezTo>
                  <a:pt x="6158846" y="180017"/>
                  <a:pt x="6159037" y="207450"/>
                  <a:pt x="6159990" y="234883"/>
                </a:cubicBezTo>
                <a:cubicBezTo>
                  <a:pt x="6160370" y="243648"/>
                  <a:pt x="6165135" y="252600"/>
                  <a:pt x="6164373" y="261173"/>
                </a:cubicBezTo>
                <a:cubicBezTo>
                  <a:pt x="6160752" y="300800"/>
                  <a:pt x="6155037" y="340425"/>
                  <a:pt x="6151798" y="380050"/>
                </a:cubicBezTo>
                <a:cubicBezTo>
                  <a:pt x="6149894" y="402529"/>
                  <a:pt x="6153511" y="425581"/>
                  <a:pt x="6150846" y="447870"/>
                </a:cubicBezTo>
                <a:cubicBezTo>
                  <a:pt x="6147798" y="473587"/>
                  <a:pt x="6139988" y="498733"/>
                  <a:pt x="6135223" y="524262"/>
                </a:cubicBezTo>
                <a:cubicBezTo>
                  <a:pt x="6133891" y="531310"/>
                  <a:pt x="6135606" y="539121"/>
                  <a:pt x="6135985" y="546552"/>
                </a:cubicBezTo>
                <a:cubicBezTo>
                  <a:pt x="6136367" y="554933"/>
                  <a:pt x="6137129" y="563125"/>
                  <a:pt x="6137320" y="571508"/>
                </a:cubicBezTo>
                <a:cubicBezTo>
                  <a:pt x="6137702" y="597037"/>
                  <a:pt x="6137129" y="622564"/>
                  <a:pt x="6138464" y="648092"/>
                </a:cubicBezTo>
                <a:cubicBezTo>
                  <a:pt x="6139225" y="663713"/>
                  <a:pt x="6147035" y="680096"/>
                  <a:pt x="6144177" y="694576"/>
                </a:cubicBezTo>
                <a:cubicBezTo>
                  <a:pt x="6138654" y="724104"/>
                  <a:pt x="6151036" y="753633"/>
                  <a:pt x="6140750" y="783158"/>
                </a:cubicBezTo>
                <a:cubicBezTo>
                  <a:pt x="6137702" y="792306"/>
                  <a:pt x="6145322" y="804877"/>
                  <a:pt x="6145702" y="815929"/>
                </a:cubicBezTo>
                <a:cubicBezTo>
                  <a:pt x="6146654" y="843552"/>
                  <a:pt x="6146464" y="871173"/>
                  <a:pt x="6146274" y="898797"/>
                </a:cubicBezTo>
                <a:cubicBezTo>
                  <a:pt x="6146084" y="923562"/>
                  <a:pt x="6148750" y="949281"/>
                  <a:pt x="6143416" y="973095"/>
                </a:cubicBezTo>
                <a:cubicBezTo>
                  <a:pt x="6137702" y="998052"/>
                  <a:pt x="6138464" y="1020529"/>
                  <a:pt x="6144940" y="1044725"/>
                </a:cubicBezTo>
                <a:cubicBezTo>
                  <a:pt x="6149322" y="1061298"/>
                  <a:pt x="6149894" y="1078826"/>
                  <a:pt x="6151226" y="1095972"/>
                </a:cubicBezTo>
                <a:cubicBezTo>
                  <a:pt x="6152750" y="1114449"/>
                  <a:pt x="6148750" y="1134834"/>
                  <a:pt x="6155037" y="1151600"/>
                </a:cubicBezTo>
                <a:cubicBezTo>
                  <a:pt x="6173706" y="1201512"/>
                  <a:pt x="6177706" y="1252757"/>
                  <a:pt x="6177706" y="1304955"/>
                </a:cubicBezTo>
                <a:cubicBezTo>
                  <a:pt x="6177706" y="1314483"/>
                  <a:pt x="6175041" y="1324198"/>
                  <a:pt x="6172183" y="1333341"/>
                </a:cubicBezTo>
                <a:cubicBezTo>
                  <a:pt x="6155037" y="1386684"/>
                  <a:pt x="6156560" y="1440216"/>
                  <a:pt x="6167039" y="1494509"/>
                </a:cubicBezTo>
                <a:cubicBezTo>
                  <a:pt x="6169325" y="1505751"/>
                  <a:pt x="6169706" y="1518324"/>
                  <a:pt x="6167421" y="1529563"/>
                </a:cubicBezTo>
                <a:cubicBezTo>
                  <a:pt x="6160752" y="1561189"/>
                  <a:pt x="6149702" y="1591859"/>
                  <a:pt x="6144940" y="1623675"/>
                </a:cubicBezTo>
                <a:cubicBezTo>
                  <a:pt x="6137129" y="1676253"/>
                  <a:pt x="6163417" y="1721785"/>
                  <a:pt x="6180565" y="1768838"/>
                </a:cubicBezTo>
                <a:cubicBezTo>
                  <a:pt x="6196758" y="1813610"/>
                  <a:pt x="6233335" y="1851709"/>
                  <a:pt x="6225142" y="1904673"/>
                </a:cubicBezTo>
                <a:cubicBezTo>
                  <a:pt x="6224381" y="1910004"/>
                  <a:pt x="6229524" y="1915912"/>
                  <a:pt x="6230858" y="1921817"/>
                </a:cubicBezTo>
                <a:cubicBezTo>
                  <a:pt x="6234479" y="1938009"/>
                  <a:pt x="6238857" y="1954202"/>
                  <a:pt x="6240574" y="1970586"/>
                </a:cubicBezTo>
                <a:cubicBezTo>
                  <a:pt x="6242861" y="1990589"/>
                  <a:pt x="6242100" y="2010974"/>
                  <a:pt x="6244004" y="2030977"/>
                </a:cubicBezTo>
                <a:cubicBezTo>
                  <a:pt x="6245147" y="2043835"/>
                  <a:pt x="6247242" y="2056600"/>
                  <a:pt x="6249052" y="2069340"/>
                </a:cubicBezTo>
                <a:lnTo>
                  <a:pt x="6249303" y="2072225"/>
                </a:lnTo>
                <a:lnTo>
                  <a:pt x="6249303" y="2131532"/>
                </a:lnTo>
                <a:lnTo>
                  <a:pt x="6248432" y="2138304"/>
                </a:lnTo>
                <a:cubicBezTo>
                  <a:pt x="6246241" y="2148519"/>
                  <a:pt x="6243623" y="2158712"/>
                  <a:pt x="6241908" y="2168903"/>
                </a:cubicBezTo>
                <a:cubicBezTo>
                  <a:pt x="6237145" y="2197670"/>
                  <a:pt x="6238479" y="2229296"/>
                  <a:pt x="6226286" y="2254633"/>
                </a:cubicBezTo>
                <a:cubicBezTo>
                  <a:pt x="6213332" y="2281683"/>
                  <a:pt x="6207426" y="2307402"/>
                  <a:pt x="6211426" y="2335405"/>
                </a:cubicBezTo>
                <a:cubicBezTo>
                  <a:pt x="6212760" y="2344741"/>
                  <a:pt x="6220762" y="2356744"/>
                  <a:pt x="6228952" y="2360933"/>
                </a:cubicBezTo>
                <a:cubicBezTo>
                  <a:pt x="6247241" y="2370270"/>
                  <a:pt x="6250481" y="2383032"/>
                  <a:pt x="6244193" y="2400369"/>
                </a:cubicBezTo>
                <a:cubicBezTo>
                  <a:pt x="6238857" y="2415420"/>
                  <a:pt x="6236192" y="2433897"/>
                  <a:pt x="6225904" y="2444184"/>
                </a:cubicBezTo>
                <a:cubicBezTo>
                  <a:pt x="6196758" y="2473333"/>
                  <a:pt x="6195806" y="2510483"/>
                  <a:pt x="6187996" y="2546678"/>
                </a:cubicBezTo>
                <a:cubicBezTo>
                  <a:pt x="6183231" y="2568774"/>
                  <a:pt x="6183041" y="2589352"/>
                  <a:pt x="6186279" y="2611450"/>
                </a:cubicBezTo>
                <a:cubicBezTo>
                  <a:pt x="6193518" y="2659455"/>
                  <a:pt x="6183231" y="2706131"/>
                  <a:pt x="6170087" y="2752235"/>
                </a:cubicBezTo>
                <a:cubicBezTo>
                  <a:pt x="6161325" y="2782716"/>
                  <a:pt x="6155990" y="2813958"/>
                  <a:pt x="6147035" y="2844248"/>
                </a:cubicBezTo>
                <a:cubicBezTo>
                  <a:pt x="6140177" y="2866918"/>
                  <a:pt x="6131985" y="2889587"/>
                  <a:pt x="6120937" y="2910353"/>
                </a:cubicBezTo>
                <a:cubicBezTo>
                  <a:pt x="6104743" y="2940455"/>
                  <a:pt x="6080358" y="2966742"/>
                  <a:pt x="6086835" y="3005035"/>
                </a:cubicBezTo>
                <a:cubicBezTo>
                  <a:pt x="6092550" y="3038756"/>
                  <a:pt x="6080550" y="3069235"/>
                  <a:pt x="6069119" y="3100099"/>
                </a:cubicBezTo>
                <a:cubicBezTo>
                  <a:pt x="6060737" y="3122770"/>
                  <a:pt x="6052162" y="3145436"/>
                  <a:pt x="6046828" y="3168870"/>
                </a:cubicBezTo>
                <a:cubicBezTo>
                  <a:pt x="6040542" y="3196686"/>
                  <a:pt x="6043210" y="3228119"/>
                  <a:pt x="6031589" y="3252885"/>
                </a:cubicBezTo>
                <a:cubicBezTo>
                  <a:pt x="6019396" y="3278795"/>
                  <a:pt x="6027588" y="3300319"/>
                  <a:pt x="6031017" y="3323372"/>
                </a:cubicBezTo>
                <a:cubicBezTo>
                  <a:pt x="6036353" y="3360139"/>
                  <a:pt x="6046258" y="3396719"/>
                  <a:pt x="6033685" y="3433866"/>
                </a:cubicBezTo>
                <a:cubicBezTo>
                  <a:pt x="6018444" y="3479015"/>
                  <a:pt x="6002060" y="3523785"/>
                  <a:pt x="5987583" y="3569124"/>
                </a:cubicBezTo>
                <a:cubicBezTo>
                  <a:pt x="5982056" y="3586653"/>
                  <a:pt x="5979770" y="3605509"/>
                  <a:pt x="5977295" y="3623799"/>
                </a:cubicBezTo>
                <a:cubicBezTo>
                  <a:pt x="5975197" y="3641134"/>
                  <a:pt x="5980533" y="3661899"/>
                  <a:pt x="5972533" y="3675238"/>
                </a:cubicBezTo>
                <a:cubicBezTo>
                  <a:pt x="5951958" y="3709529"/>
                  <a:pt x="5941860" y="3744770"/>
                  <a:pt x="5941860" y="3784397"/>
                </a:cubicBezTo>
                <a:cubicBezTo>
                  <a:pt x="5941860" y="3799258"/>
                  <a:pt x="5933287" y="3813737"/>
                  <a:pt x="5931762" y="3828785"/>
                </a:cubicBezTo>
                <a:cubicBezTo>
                  <a:pt x="5929858" y="3849362"/>
                  <a:pt x="5924714" y="3872985"/>
                  <a:pt x="5931955" y="3890891"/>
                </a:cubicBezTo>
                <a:cubicBezTo>
                  <a:pt x="5949100" y="3932993"/>
                  <a:pt x="5934810" y="3967091"/>
                  <a:pt x="5917857" y="4003861"/>
                </a:cubicBezTo>
                <a:cubicBezTo>
                  <a:pt x="5901092" y="4040058"/>
                  <a:pt x="5887757" y="4078159"/>
                  <a:pt x="5876707" y="4116641"/>
                </a:cubicBezTo>
                <a:cubicBezTo>
                  <a:pt x="5872706" y="4131119"/>
                  <a:pt x="5879375" y="4148453"/>
                  <a:pt x="5880708" y="4164458"/>
                </a:cubicBezTo>
                <a:cubicBezTo>
                  <a:pt x="5881089" y="4170174"/>
                  <a:pt x="5881661" y="4176461"/>
                  <a:pt x="5879756" y="4181603"/>
                </a:cubicBezTo>
                <a:cubicBezTo>
                  <a:pt x="5861466" y="4231324"/>
                  <a:pt x="5847560" y="4281810"/>
                  <a:pt x="5857085" y="4335722"/>
                </a:cubicBezTo>
                <a:cubicBezTo>
                  <a:pt x="5858038" y="4340674"/>
                  <a:pt x="5855942" y="4346201"/>
                  <a:pt x="5854608" y="4351154"/>
                </a:cubicBezTo>
                <a:cubicBezTo>
                  <a:pt x="5847751" y="4375349"/>
                  <a:pt x="5836892" y="4398972"/>
                  <a:pt x="5834415" y="4423545"/>
                </a:cubicBezTo>
                <a:cubicBezTo>
                  <a:pt x="5828319" y="4484127"/>
                  <a:pt x="5825841" y="4545086"/>
                  <a:pt x="5821841" y="4606053"/>
                </a:cubicBezTo>
                <a:cubicBezTo>
                  <a:pt x="5821653" y="4609863"/>
                  <a:pt x="5821653" y="4613864"/>
                  <a:pt x="5820317" y="4617291"/>
                </a:cubicBezTo>
                <a:cubicBezTo>
                  <a:pt x="5812125" y="4639772"/>
                  <a:pt x="5814794" y="4659393"/>
                  <a:pt x="5830414" y="4678445"/>
                </a:cubicBezTo>
                <a:cubicBezTo>
                  <a:pt x="5837273" y="4686828"/>
                  <a:pt x="5840892" y="4698258"/>
                  <a:pt x="5844703" y="4708734"/>
                </a:cubicBezTo>
                <a:cubicBezTo>
                  <a:pt x="5850418" y="4724167"/>
                  <a:pt x="5855942" y="4739978"/>
                  <a:pt x="5859562" y="4755980"/>
                </a:cubicBezTo>
                <a:cubicBezTo>
                  <a:pt x="5862991" y="4771793"/>
                  <a:pt x="5867753" y="4788747"/>
                  <a:pt x="5865088" y="4803988"/>
                </a:cubicBezTo>
                <a:cubicBezTo>
                  <a:pt x="5860326" y="4831420"/>
                  <a:pt x="5849657" y="4857522"/>
                  <a:pt x="5842606" y="4884572"/>
                </a:cubicBezTo>
                <a:cubicBezTo>
                  <a:pt x="5840129" y="4893907"/>
                  <a:pt x="5840512" y="4904195"/>
                  <a:pt x="5840321" y="4913909"/>
                </a:cubicBezTo>
                <a:cubicBezTo>
                  <a:pt x="5839750" y="4936201"/>
                  <a:pt x="5845274" y="4959061"/>
                  <a:pt x="5829462" y="4979253"/>
                </a:cubicBezTo>
                <a:cubicBezTo>
                  <a:pt x="5814602" y="4997922"/>
                  <a:pt x="5818983" y="5016785"/>
                  <a:pt x="5830223" y="5036405"/>
                </a:cubicBezTo>
                <a:cubicBezTo>
                  <a:pt x="5838225" y="5050504"/>
                  <a:pt x="5844513" y="5066505"/>
                  <a:pt x="5847560" y="5082317"/>
                </a:cubicBezTo>
                <a:cubicBezTo>
                  <a:pt x="5851752" y="5104036"/>
                  <a:pt x="5853466" y="5125562"/>
                  <a:pt x="5850988" y="5148995"/>
                </a:cubicBezTo>
                <a:cubicBezTo>
                  <a:pt x="5849275" y="5165570"/>
                  <a:pt x="5848512" y="5179097"/>
                  <a:pt x="5838416" y="5192051"/>
                </a:cubicBezTo>
                <a:cubicBezTo>
                  <a:pt x="5836892" y="5194145"/>
                  <a:pt x="5836510" y="5197955"/>
                  <a:pt x="5836703" y="5200813"/>
                </a:cubicBezTo>
                <a:cubicBezTo>
                  <a:pt x="5839941" y="5238343"/>
                  <a:pt x="5838225" y="5275491"/>
                  <a:pt x="5835937" y="5313403"/>
                </a:cubicBezTo>
                <a:cubicBezTo>
                  <a:pt x="5832892" y="5361598"/>
                  <a:pt x="5841844" y="5412276"/>
                  <a:pt x="5873849" y="5453995"/>
                </a:cubicBezTo>
                <a:cubicBezTo>
                  <a:pt x="5878613" y="5460092"/>
                  <a:pt x="5880708" y="5469236"/>
                  <a:pt x="5881852" y="5477239"/>
                </a:cubicBezTo>
                <a:cubicBezTo>
                  <a:pt x="5886804" y="5514957"/>
                  <a:pt x="5890233" y="5552869"/>
                  <a:pt x="5895758" y="5590590"/>
                </a:cubicBezTo>
                <a:cubicBezTo>
                  <a:pt x="5898806" y="5611164"/>
                  <a:pt x="5901474" y="5632691"/>
                  <a:pt x="5909856" y="5651360"/>
                </a:cubicBezTo>
                <a:cubicBezTo>
                  <a:pt x="5918047" y="5669647"/>
                  <a:pt x="5927762" y="5684320"/>
                  <a:pt x="5910618" y="5695178"/>
                </a:cubicBezTo>
                <a:cubicBezTo>
                  <a:pt x="5919762" y="5714607"/>
                  <a:pt x="5927383" y="5731564"/>
                  <a:pt x="5935573" y="5748136"/>
                </a:cubicBezTo>
                <a:cubicBezTo>
                  <a:pt x="5938620" y="5754234"/>
                  <a:pt x="5943575" y="5759378"/>
                  <a:pt x="5946433" y="5765474"/>
                </a:cubicBezTo>
                <a:cubicBezTo>
                  <a:pt x="5949481" y="5771953"/>
                  <a:pt x="5951385" y="5779191"/>
                  <a:pt x="5952911" y="5786239"/>
                </a:cubicBezTo>
                <a:cubicBezTo>
                  <a:pt x="5959768" y="5817674"/>
                  <a:pt x="5966054" y="5849107"/>
                  <a:pt x="5973485" y="5880348"/>
                </a:cubicBezTo>
                <a:cubicBezTo>
                  <a:pt x="5975008" y="5886447"/>
                  <a:pt x="5981104" y="5891590"/>
                  <a:pt x="5985103" y="5897114"/>
                </a:cubicBezTo>
                <a:cubicBezTo>
                  <a:pt x="5987772" y="5900735"/>
                  <a:pt x="5991773" y="5904353"/>
                  <a:pt x="5992345" y="5908355"/>
                </a:cubicBezTo>
                <a:cubicBezTo>
                  <a:pt x="5996917" y="5938836"/>
                  <a:pt x="6002252" y="5969124"/>
                  <a:pt x="6004537" y="5999796"/>
                </a:cubicBezTo>
                <a:cubicBezTo>
                  <a:pt x="6006440" y="6025515"/>
                  <a:pt x="6005871" y="6050282"/>
                  <a:pt x="6039018" y="6056948"/>
                </a:cubicBezTo>
                <a:cubicBezTo>
                  <a:pt x="6044734" y="6058092"/>
                  <a:pt x="6050831" y="6066284"/>
                  <a:pt x="6053687" y="6072569"/>
                </a:cubicBezTo>
                <a:cubicBezTo>
                  <a:pt x="6061879" y="6090477"/>
                  <a:pt x="6067404" y="6109530"/>
                  <a:pt x="6075785" y="6127247"/>
                </a:cubicBezTo>
                <a:cubicBezTo>
                  <a:pt x="6103790" y="6185351"/>
                  <a:pt x="6121508" y="6246121"/>
                  <a:pt x="6118269" y="6311084"/>
                </a:cubicBezTo>
                <a:cubicBezTo>
                  <a:pt x="6117317" y="6331277"/>
                  <a:pt x="6107028" y="6350899"/>
                  <a:pt x="6103217" y="6363664"/>
                </a:cubicBezTo>
                <a:cubicBezTo>
                  <a:pt x="6118269" y="6400429"/>
                  <a:pt x="6132747" y="6431292"/>
                  <a:pt x="6143606" y="6463490"/>
                </a:cubicBezTo>
                <a:cubicBezTo>
                  <a:pt x="6153322" y="6491874"/>
                  <a:pt x="6159418" y="6521593"/>
                  <a:pt x="6166466" y="6550742"/>
                </a:cubicBezTo>
                <a:cubicBezTo>
                  <a:pt x="6169135" y="6561411"/>
                  <a:pt x="6170658" y="6572269"/>
                  <a:pt x="6171993" y="6583128"/>
                </a:cubicBezTo>
                <a:cubicBezTo>
                  <a:pt x="6176183" y="6617036"/>
                  <a:pt x="6166086" y="6652472"/>
                  <a:pt x="6182089" y="6685617"/>
                </a:cubicBezTo>
                <a:cubicBezTo>
                  <a:pt x="6190471" y="6702955"/>
                  <a:pt x="6200567" y="6720103"/>
                  <a:pt x="6204949" y="6738388"/>
                </a:cubicBezTo>
                <a:cubicBezTo>
                  <a:pt x="6209712" y="6758011"/>
                  <a:pt x="6217142" y="6777207"/>
                  <a:pt x="6222453" y="6796804"/>
                </a:cubicBezTo>
                <a:lnTo>
                  <a:pt x="6227224" y="6857457"/>
                </a:lnTo>
                <a:lnTo>
                  <a:pt x="6099985" y="6857457"/>
                </a:lnTo>
                <a:lnTo>
                  <a:pt x="6099985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sp>
        <p:nvSpPr>
          <p:cNvPr id="23" name="Freeform: Shape 10">
            <a:extLst>
              <a:ext uri="{FF2B5EF4-FFF2-40B4-BE49-F238E27FC236}">
                <a16:creationId xmlns:a16="http://schemas.microsoft.com/office/drawing/2014/main" id="{B01367A3-F670-4BD9-9972-F7E97FC22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4000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2">
            <a:extLst>
              <a:ext uri="{FF2B5EF4-FFF2-40B4-BE49-F238E27FC236}">
                <a16:creationId xmlns:a16="http://schemas.microsoft.com/office/drawing/2014/main" id="{38C3DB02-606C-40EC-8381-7A29A1ADF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399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35</cp:revision>
  <dcterms:created xsi:type="dcterms:W3CDTF">2024-02-01T17:39:23Z</dcterms:created>
  <dcterms:modified xsi:type="dcterms:W3CDTF">2024-02-02T11:43:47Z</dcterms:modified>
</cp:coreProperties>
</file>