
<file path=[Content_Types].xml><?xml version="1.0" encoding="utf-8"?>
<Types xmlns="http://schemas.openxmlformats.org/package/2006/content-types">
  <Default Extension="xml" ContentType="application/vnd.openxmlformats-package.core-properties+xml"/>
  <Default Extension="jpeg" ContentType="image/jpeg"/>
  <Default Extension="rels" ContentType="application/vnd.openxmlformats-package.relationships+xml"/>
  <Override PartName="/ppt/presentation.xml" ContentType="application/vnd.openxmlformats-officedocument.presentationml.presentation.main+xml"/>
  <Override PartName="/ppt/revisionInfo.xml" ContentType="application/vnd.ms-powerpoint.revisioninfo+xml"/>
  <Override PartName="/ppt/slides/slide2.xml" ContentType="application/vnd.openxmlformats-officedocument.presentationml.slide+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3.xml" ContentType="application/vnd.openxmlformats-officedocument.presentationml.slideLayout+xml"/>
  <Override PartName="/ppt/slideLayouts/slideLayout7.xml" ContentType="application/vnd.openxmlformats-officedocument.presentationml.slideLayout+xml"/>
  <Override PartName="/ppt/theme/theme1.xml" ContentType="application/vnd.openxmlformats-officedocument.theme+xml"/>
  <Override PartName="/ppt/slideLayouts/slideLayout1.xml" ContentType="application/vnd.openxmlformats-officedocument.presentationml.slideLayout+xml"/>
  <Override PartName="/ppt/slideLayouts/slideLayout6.xml" ContentType="application/vnd.openxmlformats-officedocument.presentationml.slideLayout+xml"/>
  <Override PartName="/ppt/slideLayouts/slideLayout11.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4.xml" ContentType="application/vnd.openxmlformats-officedocument.presentationml.slideLayout+xml"/>
  <Override PartName="/ppt/slideLayouts/slideLayout9.xml" ContentType="application/vnd.openxmlformats-officedocument.presentationml.slideLayout+xml"/>
  <Override PartName="/ppt/tableStyles.xml" ContentType="application/vnd.openxmlformats-officedocument.presentationml.tableStyles+xml"/>
  <Override PartName="/ppt/slides/slide1.xml" ContentType="application/vnd.openxmlformats-officedocument.presentationml.slide+xml"/>
  <Override PartName="/ppt/viewProps.xml" ContentType="application/vnd.openxmlformats-officedocument.presentationml.viewProps+xml"/>
  <Override PartName="/ppt/presProps.xml" ContentType="application/vnd.openxmlformats-officedocument.presentationml.presProps+xml"/>
  <Override PartName="/ppt/slides/slide23.xml" ContentType="application/vnd.openxmlformats-officedocument.presentationml.slide+xml"/>
  <Override PartName="/ppt/slideLayouts/slideLayout212.xml" ContentType="application/vnd.openxmlformats-officedocument.presentationml.slideLayout+xml"/>
  <Override PartName="/ppt/slideMasters/slideMaster12.xml" ContentType="application/vnd.openxmlformats-officedocument.presentationml.slideMaster+xml"/>
  <Override PartName="/ppt/theme/theme12.xml" ContentType="application/vnd.openxmlformats-officedocument.theme+xml"/>
  <Override PartName="/ppt/slides/slide24.xml" ContentType="application/vnd.openxmlformats-officedocument.presentationml.slide+xml"/>
  <Override PartName="/ppt/slideLayouts/slideLayout213.xml" ContentType="application/vnd.openxmlformats-officedocument.presentationml.slideLayout+xml"/>
  <Override PartName="/ppt/slideMasters/slideMaster13.xml" ContentType="application/vnd.openxmlformats-officedocument.presentationml.slideMaster+xml"/>
  <Override PartName="/ppt/theme/theme13.xml" ContentType="application/vnd.openxmlformats-officedocument.theme+xml"/>
  <Override PartName="/ppt/slideMasters/slideMaster14.xml" ContentType="application/vnd.openxmlformats-officedocument.presentationml.slideMaster+xml"/>
  <Override PartName="/ppt/theme/theme14.xml" ContentType="application/vnd.openxmlformats-officedocument.theme+xml"/>
  <Override PartName="/ppt/slideLayouts/slideLayout214.xml" ContentType="application/vnd.openxmlformats-officedocument.presentationml.slideLayout+xml"/>
  <Override PartName="/ppt/slideMasters/slideMaster15.xml" ContentType="application/vnd.openxmlformats-officedocument.presentationml.slideMaster+xml"/>
  <Override PartName="/ppt/theme/theme15.xml" ContentType="application/vnd.openxmlformats-officedocument.theme+xml"/>
  <Override PartName="/ppt/slideLayouts/slideLayout215.xml" ContentType="application/vnd.openxmlformats-officedocument.presentationml.slideLayout+xml"/>
  <Override PartName="/ppt/slideMasters/slideMaster16.xml" ContentType="application/vnd.openxmlformats-officedocument.presentationml.slideMaster+xml"/>
  <Override PartName="/ppt/theme/theme16.xml" ContentType="application/vnd.openxmlformats-officedocument.theme+xml"/>
  <Override PartName="/ppt/slideLayouts/slideLayout216.xml" ContentType="application/vnd.openxmlformats-officedocument.presentationml.slideLayout+xml"/>
  <Override PartName="/ppt/slideMasters/slideMaster17.xml" ContentType="application/vnd.openxmlformats-officedocument.presentationml.slideMaster+xml"/>
  <Override PartName="/ppt/theme/theme17.xml" ContentType="application/vnd.openxmlformats-officedocument.theme+xml"/>
  <Override PartName="/ppt/slideLayouts/slideLayout217.xml" ContentType="application/vnd.openxmlformats-officedocument.presentationml.slideLayout+xml"/>
  <Override PartName="/ppt/slideMasters/slideMaster18.xml" ContentType="application/vnd.openxmlformats-officedocument.presentationml.slideMaster+xml"/>
  <Override PartName="/ppt/theme/theme18.xml" ContentType="application/vnd.openxmlformats-officedocument.theme+xml"/>
  <Override PartName="/ppt/slideLayouts/slideLayout218.xml" ContentType="application/vnd.openxmlformats-officedocument.presentationml.slideLayout+xml"/>
  <Override PartName="/ppt/slideMasters/slideMaster19.xml" ContentType="application/vnd.openxmlformats-officedocument.presentationml.slideMaster+xml"/>
  <Override PartName="/ppt/theme/theme19.xml" ContentType="application/vnd.openxmlformats-officedocument.theme+xml"/>
  <Override PartName="/ppt/slideLayouts/slideLayout219.xml" ContentType="application/vnd.openxmlformats-officedocument.presentationml.slideLayout+xml"/>
  <Override PartName="/ppt/slideMasters/slideMaster110.xml" ContentType="application/vnd.openxmlformats-officedocument.presentationml.slideMaster+xml"/>
  <Override PartName="/ppt/theme/theme110.xml" ContentType="application/vnd.openxmlformats-officedocument.theme+xml"/>
  <Override PartName="/ppt/slideLayouts/slideLayout220.xml" ContentType="application/vnd.openxmlformats-officedocument.presentationml.slideLayout+xml"/>
  <Override PartName="/ppt/slideMasters/slideMaster111.xml" ContentType="application/vnd.openxmlformats-officedocument.presentationml.slideMaster+xml"/>
  <Override PartName="/ppt/theme/theme111.xml" ContentType="application/vnd.openxmlformats-officedocument.theme+xml"/>
  <Override PartName="/ppt/slideLayouts/slideLayout221.xml" ContentType="application/vnd.openxmlformats-officedocument.presentationml.slideLayout+xml"/>
  <Override PartName="/ppt/slideMasters/slideMaster112.xml" ContentType="application/vnd.openxmlformats-officedocument.presentationml.slideMaster+xml"/>
  <Override PartName="/ppt/theme/theme112.xml" ContentType="application/vnd.openxmlformats-officedocument.theme+xml"/>
  <Override PartName="/ppt/slideLayouts/slideLayout222.xml" ContentType="application/vnd.openxmlformats-officedocument.presentationml.slideLayout+xml"/>
  <Override PartName="/ppt/slideMasters/slideMaster113.xml" ContentType="application/vnd.openxmlformats-officedocument.presentationml.slideMaster+xml"/>
  <Override PartName="/ppt/theme/theme113.xml" ContentType="application/vnd.openxmlformats-officedocument.theme+xml"/>
  <Override PartName="/ppt/slideLayouts/slideLayout223.xml" ContentType="application/vnd.openxmlformats-officedocument.presentationml.slideLayout+xml"/>
  <Override PartName="/ppt/slideMasters/slideMaster114.xml" ContentType="application/vnd.openxmlformats-officedocument.presentationml.slideMaster+xml"/>
  <Override PartName="/ppt/theme/theme114.xml" ContentType="application/vnd.openxmlformats-officedocument.theme+xml"/>
  <Override PartName="/ppt/slideLayouts/slideLayout224.xml" ContentType="application/vnd.openxmlformats-officedocument.presentationml.slideLayout+xml"/>
  <Override PartName="/ppt/slideMasters/slideMaster115.xml" ContentType="application/vnd.openxmlformats-officedocument.presentationml.slideMaster+xml"/>
  <Override PartName="/ppt/theme/theme115.xml" ContentType="application/vnd.openxmlformats-officedocument.theme+xml"/>
  <Override PartName="/ppt/slideLayouts/slideLayout225.xml" ContentType="application/vnd.openxmlformats-officedocument.presentationml.slideLayout+xml"/>
  <Override PartName="/ppt/slideMasters/slideMaster116.xml" ContentType="application/vnd.openxmlformats-officedocument.presentationml.slideMaster+xml"/>
  <Override PartName="/ppt/theme/theme116.xml" ContentType="application/vnd.openxmlformats-officedocument.theme+xml"/>
  <Override PartName="/ppt/slideLayouts/slideLayout226.xml" ContentType="application/vnd.openxmlformats-officedocument.presentationml.slideLayout+xml"/>
  <Override PartName="/ppt/slideMasters/slideMaster117.xml" ContentType="application/vnd.openxmlformats-officedocument.presentationml.slideMaster+xml"/>
  <Override PartName="/ppt/theme/theme117.xml" ContentType="application/vnd.openxmlformats-officedocument.theme+xml"/>
  <Override PartName="/ppt/slideLayouts/slideLayout227.xml" ContentType="application/vnd.openxmlformats-officedocument.presentationml.slideLayout+xml"/>
  <Override PartName="/ppt/slideMasters/slideMaster118.xml" ContentType="application/vnd.openxmlformats-officedocument.presentationml.slideMaster+xml"/>
  <Override PartName="/ppt/theme/theme118.xml" ContentType="application/vnd.openxmlformats-officedocument.theme+xml"/>
  <Override PartName="/ppt/slideLayouts/slideLayout228.xml" ContentType="application/vnd.openxmlformats-officedocument.presentationml.slideLayout+xml"/>
  <Override PartName="/ppt/slideMasters/slideMaster119.xml" ContentType="application/vnd.openxmlformats-officedocument.presentationml.slideMaster+xml"/>
  <Override PartName="/ppt/theme/theme119.xml" ContentType="application/vnd.openxmlformats-officedocument.theme+xml"/>
  <Override PartName="/ppt/slideLayouts/slideLayout229.xml" ContentType="application/vnd.openxmlformats-officedocument.presentationml.slideLayout+xml"/>
  <Override PartName="/ppt/slideMasters/slideMaster120.xml" ContentType="application/vnd.openxmlformats-officedocument.presentationml.slideMaster+xml"/>
  <Override PartName="/ppt/theme/theme120.xml" ContentType="application/vnd.openxmlformats-officedocument.theme+xml"/>
  <Override PartName="/ppt/slideLayouts/slideLayout230.xml" ContentType="application/vnd.openxmlformats-officedocument.presentationml.slideLayout+xml"/>
  <Override PartName="/ppt/slideMasters/slideMaster121.xml" ContentType="application/vnd.openxmlformats-officedocument.presentationml.slideMaster+xml"/>
  <Override PartName="/ppt/theme/theme121.xml" ContentType="application/vnd.openxmlformats-officedocument.theme+xml"/>
  <Override PartName="/ppt/slideLayouts/slideLayout231.xml" ContentType="application/vnd.openxmlformats-officedocument.presentationml.slideLayout+xml"/>
  <Override PartName="/ppt/slideMasters/slideMaster122.xml" ContentType="application/vnd.openxmlformats-officedocument.presentationml.slideMaster+xml"/>
  <Override PartName="/ppt/theme/theme122.xml" ContentType="application/vnd.openxmlformats-officedocument.theme+xml"/>
  <Override PartName="/ppt/slideLayouts/slideLayout232.xml" ContentType="application/vnd.openxmlformats-officedocument.presentationml.slideLayout+xml"/>
  <Override PartName="/ppt/slideMasters/slideMaster123.xml" ContentType="application/vnd.openxmlformats-officedocument.presentationml.slideMaster+xml"/>
  <Override PartName="/ppt/theme/theme123.xml" ContentType="application/vnd.openxmlformats-officedocument.theme+xml"/>
  <Override PartName="/ppt/slideLayouts/slideLayout233.xml" ContentType="application/vnd.openxmlformats-officedocument.presentationml.slideLayout+xml"/>
  <Override PartName="/ppt/slideMasters/slideMaster124.xml" ContentType="application/vnd.openxmlformats-officedocument.presentationml.slideMaster+xml"/>
  <Override PartName="/ppt/theme/theme124.xml" ContentType="application/vnd.openxmlformats-officedocument.theme+xml"/>
  <Override PartName="/ppt/slideLayouts/slideLayout234.xml" ContentType="application/vnd.openxmlformats-officedocument.presentationml.slideLayout+xml"/>
  <Override PartName="/ppt/slideMasters/slideMaster125.xml" ContentType="application/vnd.openxmlformats-officedocument.presentationml.slideMaster+xml"/>
  <Override PartName="/ppt/theme/theme125.xml" ContentType="application/vnd.openxmlformats-officedocument.theme+xml"/>
  <Override PartName="/ppt/slideLayouts/slideLayout235.xml" ContentType="application/vnd.openxmlformats-officedocument.presentationml.slideLayout+xml"/>
  <Override PartName="/ppt/slideMasters/slideMaster126.xml" ContentType="application/vnd.openxmlformats-officedocument.presentationml.slideMaster+xml"/>
  <Override PartName="/ppt/theme/theme126.xml" ContentType="application/vnd.openxmlformats-officedocument.theme+xml"/>
  <Override PartName="/ppt/slideLayouts/slideLayout236.xml" ContentType="application/vnd.openxmlformats-officedocument.presentationml.slideLayout+xml"/>
  <Override PartName="/ppt/slideMasters/slideMaster127.xml" ContentType="application/vnd.openxmlformats-officedocument.presentationml.slideMaster+xml"/>
  <Override PartName="/ppt/theme/theme127.xml" ContentType="application/vnd.openxmlformats-officedocument.theme+xml"/>
  <Override PartName="/ppt/slideLayouts/slideLayout237.xml" ContentType="application/vnd.openxmlformats-officedocument.presentationml.slideLayout+xml"/>
  <Override PartName="/ppt/slideMasters/slideMaster128.xml" ContentType="application/vnd.openxmlformats-officedocument.presentationml.slideMaster+xml"/>
  <Override PartName="/ppt/theme/theme128.xml" ContentType="application/vnd.openxmlformats-officedocument.theme+xml"/>
  <Override PartName="/ppt/slideLayouts/slideLayout238.xml" ContentType="application/vnd.openxmlformats-officedocument.presentationml.slideLayout+xml"/>
  <Override PartName="/ppt/slideMasters/slideMaster129.xml" ContentType="application/vnd.openxmlformats-officedocument.presentationml.slideMaster+xml"/>
  <Override PartName="/ppt/theme/theme129.xml" ContentType="application/vnd.openxmlformats-officedocument.theme+xml"/>
  <Override PartName="/ppt/slideLayouts/slideLayout239.xml" ContentType="application/vnd.openxmlformats-officedocument.presentationml.slideLayout+xml"/>
  <Override PartName="/ppt/slideMasters/slideMaster130.xml" ContentType="application/vnd.openxmlformats-officedocument.presentationml.slideMaster+xml"/>
  <Override PartName="/ppt/theme/theme130.xml" ContentType="application/vnd.openxmlformats-officedocument.theme+xml"/>
  <Override PartName="/ppt/slideLayouts/slideLayout240.xml" ContentType="application/vnd.openxmlformats-officedocument.presentationml.slideLayout+xml"/>
  <Override PartName="/ppt/slideMasters/slideMaster131.xml" ContentType="application/vnd.openxmlformats-officedocument.presentationml.slideMaster+xml"/>
  <Override PartName="/ppt/theme/theme131.xml" ContentType="application/vnd.openxmlformats-officedocument.theme+xml"/>
  <Override PartName="/ppt/slideLayouts/slideLayout241.xml" ContentType="application/vnd.openxmlformats-officedocument.presentationml.slideLayout+xml"/>
  <Override PartName="/ppt/slideMasters/slideMaster132.xml" ContentType="application/vnd.openxmlformats-officedocument.presentationml.slideMaster+xml"/>
  <Override PartName="/ppt/theme/theme132.xml" ContentType="application/vnd.openxmlformats-officedocument.theme+xml"/>
  <Override PartName="/ppt/slideLayouts/slideLayout242.xml" ContentType="application/vnd.openxmlformats-officedocument.presentationml.slideLayout+xml"/>
  <Override PartName="/ppt/slideMasters/slideMaster133.xml" ContentType="application/vnd.openxmlformats-officedocument.presentationml.slideMaster+xml"/>
  <Override PartName="/ppt/theme/theme133.xml" ContentType="application/vnd.openxmlformats-officedocument.theme+xml"/>
  <Override PartName="/ppt/slideLayouts/slideLayout243.xml" ContentType="application/vnd.openxmlformats-officedocument.presentationml.slideLayout+xml"/>
  <Override PartName="/ppt/slideMasters/slideMaster134.xml" ContentType="application/vnd.openxmlformats-officedocument.presentationml.slideMaster+xml"/>
  <Override PartName="/ppt/theme/theme134.xml" ContentType="application/vnd.openxmlformats-officedocument.theme+xml"/>
  <Override PartName="/ppt/slideLayouts/slideLayout244.xml" ContentType="application/vnd.openxmlformats-officedocument.presentationml.slideLayout+xml"/>
  <Override PartName="/ppt/slideMasters/slideMaster135.xml" ContentType="application/vnd.openxmlformats-officedocument.presentationml.slideMaster+xml"/>
  <Override PartName="/ppt/theme/theme135.xml" ContentType="application/vnd.openxmlformats-officedocument.theme+xml"/>
  <Override PartName="/ppt/slideLayouts/slideLayout245.xml" ContentType="application/vnd.openxmlformats-officedocument.presentationml.slideLayout+xml"/>
  <Override PartName="/ppt/slideMasters/slideMaster136.xml" ContentType="application/vnd.openxmlformats-officedocument.presentationml.slideMaster+xml"/>
  <Override PartName="/ppt/theme/theme136.xml" ContentType="application/vnd.openxmlformats-officedocument.theme+xml"/>
  <Override PartName="/ppt/slideLayouts/slideLayout246.xml" ContentType="application/vnd.openxmlformats-officedocument.presentationml.slideLayout+xml"/>
  <Override PartName="/ppt/slideMasters/slideMaster137.xml" ContentType="application/vnd.openxmlformats-officedocument.presentationml.slideMaster+xml"/>
  <Override PartName="/ppt/theme/theme137.xml" ContentType="application/vnd.openxmlformats-officedocument.theme+xml"/>
  <Override PartName="/ppt/slideLayouts/slideLayout247.xml" ContentType="application/vnd.openxmlformats-officedocument.presentationml.slideLayout+xml"/>
  <Override PartName="/ppt/slideMasters/slideMaster138.xml" ContentType="application/vnd.openxmlformats-officedocument.presentationml.slideMaster+xml"/>
  <Override PartName="/ppt/theme/theme138.xml" ContentType="application/vnd.openxmlformats-officedocument.theme+xml"/>
  <Override PartName="/ppt/slideLayouts/slideLayout248.xml" ContentType="application/vnd.openxmlformats-officedocument.presentationml.slideLayout+xml"/>
  <Override PartName="/ppt/slideMasters/slideMaster139.xml" ContentType="application/vnd.openxmlformats-officedocument.presentationml.slideMaster+xml"/>
  <Override PartName="/ppt/theme/theme139.xml" ContentType="application/vnd.openxmlformats-officedocument.theme+xml"/>
  <Override PartName="/ppt/slideLayouts/slideLayout249.xml" ContentType="application/vnd.openxmlformats-officedocument.presentationml.slideLayout+xml"/>
  <Override PartName="/ppt/slideMasters/slideMaster140.xml" ContentType="application/vnd.openxmlformats-officedocument.presentationml.slideMaster+xml"/>
  <Override PartName="/ppt/theme/theme140.xml" ContentType="application/vnd.openxmlformats-officedocument.theme+xml"/>
  <Override PartName="/ppt/slideLayouts/slideLayout250.xml" ContentType="application/vnd.openxmlformats-officedocument.presentationml.slideLayout+xml"/>
  <Override PartName="/ppt/slideMasters/slideMaster141.xml" ContentType="application/vnd.openxmlformats-officedocument.presentationml.slideMaster+xml"/>
  <Override PartName="/ppt/theme/theme141.xml" ContentType="application/vnd.openxmlformats-officedocument.theme+xml"/>
  <Override PartName="/ppt/slideLayouts/slideLayout251.xml" ContentType="application/vnd.openxmlformats-officedocument.presentationml.slideLayout+xml"/>
  <Override PartName="/ppt/slideMasters/slideMaster142.xml" ContentType="application/vnd.openxmlformats-officedocument.presentationml.slideMaster+xml"/>
  <Override PartName="/ppt/theme/theme142.xml" ContentType="application/vnd.openxmlformats-officedocument.theme+xml"/>
  <Override PartName="/ppt/slideLayouts/slideLayout252.xml" ContentType="application/vnd.openxmlformats-officedocument.presentationml.slideLayout+xml"/>
  <Override PartName="/ppt/slideMasters/slideMaster143.xml" ContentType="application/vnd.openxmlformats-officedocument.presentationml.slideMaster+xml"/>
  <Override PartName="/ppt/theme/theme143.xml" ContentType="application/vnd.openxmlformats-officedocument.theme+xml"/>
  <Override PartName="/ppt/slideLayouts/slideLayout253.xml" ContentType="application/vnd.openxmlformats-officedocument.presentationml.slideLayout+xml"/>
  <Override PartName="/ppt/slideMasters/slideMaster144.xml" ContentType="application/vnd.openxmlformats-officedocument.presentationml.slideMaster+xml"/>
  <Override PartName="/ppt/theme/theme144.xml" ContentType="application/vnd.openxmlformats-officedocument.theme+xml"/>
  <Override PartName="/ppt/slideLayouts/slideLayout254.xml" ContentType="application/vnd.openxmlformats-officedocument.presentationml.slideLayout+xml"/>
  <Override PartName="/ppt/slideMasters/slideMaster145.xml" ContentType="application/vnd.openxmlformats-officedocument.presentationml.slideMaster+xml"/>
  <Override PartName="/ppt/theme/theme145.xml" ContentType="application/vnd.openxmlformats-officedocument.theme+xml"/>
  <Override PartName="/ppt/slideLayouts/slideLayout255.xml" ContentType="application/vnd.openxmlformats-officedocument.presentationml.slideLayout+xml"/>
  <Override PartName="/ppt/slideMasters/slideMaster146.xml" ContentType="application/vnd.openxmlformats-officedocument.presentationml.slideMaster+xml"/>
  <Override PartName="/ppt/theme/theme146.xml" ContentType="application/vnd.openxmlformats-officedocument.theme+xml"/>
  <Override PartName="/ppt/slideLayouts/slideLayout256.xml" ContentType="application/vnd.openxmlformats-officedocument.presentationml.slideLayout+xml"/>
  <Override PartName="/ppt/slideMasters/slideMaster147.xml" ContentType="application/vnd.openxmlformats-officedocument.presentationml.slideMaster+xml"/>
  <Override PartName="/ppt/theme/theme147.xml" ContentType="application/vnd.openxmlformats-officedocument.theme+xml"/>
  <Override PartName="/ppt/slideLayouts/slideLayout257.xml" ContentType="application/vnd.openxmlformats-officedocument.presentationml.slideLayout+xml"/>
  <Override PartName="/ppt/slideMasters/slideMaster148.xml" ContentType="application/vnd.openxmlformats-officedocument.presentationml.slideMaster+xml"/>
  <Override PartName="/ppt/theme/theme148.xml" ContentType="application/vnd.openxmlformats-officedocument.theme+xml"/>
  <Override PartName="/ppt/slideLayouts/slideLayout258.xml" ContentType="application/vnd.openxmlformats-officedocument.presentationml.slideLayout+xml"/>
  <Override PartName="/ppt/slideMasters/slideMaster149.xml" ContentType="application/vnd.openxmlformats-officedocument.presentationml.slideMaster+xml"/>
  <Override PartName="/ppt/theme/theme149.xml" ContentType="application/vnd.openxmlformats-officedocument.theme+xml"/>
  <Override PartName="/ppt/slideLayouts/slideLayout259.xml" ContentType="application/vnd.openxmlformats-officedocument.presentationml.slideLayout+xml"/>
  <Override PartName="/ppt/slideMasters/slideMaster150.xml" ContentType="application/vnd.openxmlformats-officedocument.presentationml.slideMaster+xml"/>
  <Override PartName="/ppt/theme/theme150.xml" ContentType="application/vnd.openxmlformats-officedocument.theme+xml"/>
  <Override PartName="/ppt/slideLayouts/slideLayout260.xml" ContentType="application/vnd.openxmlformats-officedocument.presentationml.slideLayout+xml"/>
  <Override PartName="/ppt/slideMasters/slideMaster151.xml" ContentType="application/vnd.openxmlformats-officedocument.presentationml.slideMaster+xml"/>
  <Override PartName="/ppt/theme/theme151.xml" ContentType="application/vnd.openxmlformats-officedocument.theme+xml"/>
  <Override PartName="/ppt/slideLayouts/slideLayout261.xml" ContentType="application/vnd.openxmlformats-officedocument.presentationml.slideLayout+xml"/>
  <Override PartName="/ppt/slideMasters/slideMaster152.xml" ContentType="application/vnd.openxmlformats-officedocument.presentationml.slideMaster+xml"/>
  <Override PartName="/ppt/theme/theme152.xml" ContentType="application/vnd.openxmlformats-officedocument.theme+xml"/>
  <Override PartName="/ppt/slideLayouts/slideLayout262.xml" ContentType="application/vnd.openxmlformats-officedocument.presentationml.slideLayout+xml"/>
  <Override PartName="/ppt/slideMasters/slideMaster153.xml" ContentType="application/vnd.openxmlformats-officedocument.presentationml.slideMaster+xml"/>
  <Override PartName="/ppt/theme/theme153.xml" ContentType="application/vnd.openxmlformats-officedocument.theme+xml"/>
  <Override PartName="/ppt/slideLayouts/slideLayout263.xml" ContentType="application/vnd.openxmlformats-officedocument.presentationml.slideLayout+xml"/>
  <Override PartName="/ppt/slideMasters/slideMaster154.xml" ContentType="application/vnd.openxmlformats-officedocument.presentationml.slideMaster+xml"/>
  <Override PartName="/ppt/theme/theme154.xml" ContentType="application/vnd.openxmlformats-officedocument.theme+xml"/>
  <Override PartName="/ppt/slideLayouts/slideLayout264.xml" ContentType="application/vnd.openxmlformats-officedocument.presentationml.slideLayout+xml"/>
  <Override PartName="/ppt/slideMasters/slideMaster155.xml" ContentType="application/vnd.openxmlformats-officedocument.presentationml.slideMaster+xml"/>
  <Override PartName="/ppt/theme/theme155.xml" ContentType="application/vnd.openxmlformats-officedocument.theme+xml"/>
  <Override PartName="/ppt/slideLayouts/slideLayout265.xml" ContentType="application/vnd.openxmlformats-officedocument.presentationml.slideLayout+xml"/>
  <Override PartName="/ppt/slideMasters/slideMaster156.xml" ContentType="application/vnd.openxmlformats-officedocument.presentationml.slideMaster+xml"/>
  <Override PartName="/ppt/theme/theme156.xml" ContentType="application/vnd.openxmlformats-officedocument.theme+xml"/>
  <Override PartName="/ppt/slideLayouts/slideLayout266.xml" ContentType="application/vnd.openxmlformats-officedocument.presentationml.slideLayout+xml"/>
  <Override PartName="/ppt/slideMasters/slideMaster157.xml" ContentType="application/vnd.openxmlformats-officedocument.presentationml.slideMaster+xml"/>
  <Override PartName="/ppt/theme/theme157.xml" ContentType="application/vnd.openxmlformats-officedocument.theme+xml"/>
  <Override PartName="/ppt/slideLayouts/slideLayout267.xml" ContentType="application/vnd.openxmlformats-officedocument.presentationml.slideLayout+xml"/>
  <Override PartName="/ppt/slideMasters/slideMaster158.xml" ContentType="application/vnd.openxmlformats-officedocument.presentationml.slideMaster+xml"/>
  <Override PartName="/ppt/theme/theme158.xml" ContentType="application/vnd.openxmlformats-officedocument.theme+xml"/>
  <Override PartName="/ppt/slideLayouts/slideLayout268.xml" ContentType="application/vnd.openxmlformats-officedocument.presentationml.slideLayout+xml"/>
  <Override PartName="/ppt/slideMasters/slideMaster159.xml" ContentType="application/vnd.openxmlformats-officedocument.presentationml.slideMaster+xml"/>
  <Override PartName="/ppt/theme/theme159.xml" ContentType="application/vnd.openxmlformats-officedocument.theme+xml"/>
  <Override PartName="/ppt/slideLayouts/slideLayout269.xml" ContentType="application/vnd.openxmlformats-officedocument.presentationml.slideLayout+xml"/>
  <Override PartName="/ppt/slideMasters/slideMaster160.xml" ContentType="application/vnd.openxmlformats-officedocument.presentationml.slideMaster+xml"/>
  <Override PartName="/ppt/theme/theme160.xml" ContentType="application/vnd.openxmlformats-officedocument.theme+xml"/>
  <Override PartName="/ppt/slideLayouts/slideLayout270.xml" ContentType="application/vnd.openxmlformats-officedocument.presentationml.slideLayout+xml"/>
  <Override PartName="/ppt/slideMasters/slideMaster161.xml" ContentType="application/vnd.openxmlformats-officedocument.presentationml.slideMaster+xml"/>
  <Override PartName="/ppt/theme/theme161.xml" ContentType="application/vnd.openxmlformats-officedocument.theme+xml"/>
  <Override PartName="/ppt/slideLayouts/slideLayout271.xml" ContentType="application/vnd.openxmlformats-officedocument.presentationml.slideLayout+xml"/>
  <Override PartName="/ppt/slideMasters/slideMaster162.xml" ContentType="application/vnd.openxmlformats-officedocument.presentationml.slideMaster+xml"/>
  <Override PartName="/ppt/theme/theme162.xml" ContentType="application/vnd.openxmlformats-officedocument.theme+xml"/>
  <Override PartName="/ppt/slideLayouts/slideLayout272.xml" ContentType="application/vnd.openxmlformats-officedocument.presentationml.slideLayout+xml"/>
  <Override PartName="/ppt/slideMasters/slideMaster163.xml" ContentType="application/vnd.openxmlformats-officedocument.presentationml.slideMaster+xml"/>
  <Override PartName="/ppt/theme/theme163.xml" ContentType="application/vnd.openxmlformats-officedocument.theme+xml"/>
  <Override PartName="/ppt/slideLayouts/slideLayout273.xml" ContentType="application/vnd.openxmlformats-officedocument.presentationml.slideLayout+xml"/>
  <Override PartName="/ppt/slideMasters/slideMaster164.xml" ContentType="application/vnd.openxmlformats-officedocument.presentationml.slideMaster+xml"/>
  <Override PartName="/ppt/theme/theme164.xml" ContentType="application/vnd.openxmlformats-officedocument.theme+xml"/>
  <Override PartName="/ppt/slideLayouts/slideLayout274.xml" ContentType="application/vnd.openxmlformats-officedocument.presentationml.slideLayout+xml"/>
  <Override PartName="/ppt/slideMasters/slideMaster165.xml" ContentType="application/vnd.openxmlformats-officedocument.presentationml.slideMaster+xml"/>
  <Override PartName="/ppt/theme/theme165.xml" ContentType="application/vnd.openxmlformats-officedocument.theme+xml"/>
  <Override PartName="/ppt/slideLayouts/slideLayout275.xml" ContentType="application/vnd.openxmlformats-officedocument.presentationml.slideLayout+xml"/>
  <Override PartName="/ppt/slideMasters/slideMaster166.xml" ContentType="application/vnd.openxmlformats-officedocument.presentationml.slideMaster+xml"/>
  <Override PartName="/ppt/theme/theme166.xml" ContentType="application/vnd.openxmlformats-officedocument.theme+xml"/>
  <Override PartName="/ppt/slideLayouts/slideLayout276.xml" ContentType="application/vnd.openxmlformats-officedocument.presentationml.slideLayout+xml"/>
  <Override PartName="/ppt/slideMasters/slideMaster167.xml" ContentType="application/vnd.openxmlformats-officedocument.presentationml.slideMaster+xml"/>
  <Override PartName="/ppt/theme/theme167.xml" ContentType="application/vnd.openxmlformats-officedocument.theme+xml"/>
  <Override PartName="/ppt/slideLayouts/slideLayout277.xml" ContentType="application/vnd.openxmlformats-officedocument.presentationml.slideLayout+xml"/>
  <Override PartName="/ppt/slideMasters/slideMaster168.xml" ContentType="application/vnd.openxmlformats-officedocument.presentationml.slideMaster+xml"/>
  <Override PartName="/ppt/theme/theme168.xml" ContentType="application/vnd.openxmlformats-officedocument.theme+xml"/>
  <Override PartName="/ppt/slideLayouts/slideLayout278.xml" ContentType="application/vnd.openxmlformats-officedocument.presentationml.slideLayout+xml"/>
  <Override PartName="/ppt/slideMasters/slideMaster169.xml" ContentType="application/vnd.openxmlformats-officedocument.presentationml.slideMaster+xml"/>
  <Override PartName="/ppt/theme/theme169.xml" ContentType="application/vnd.openxmlformats-officedocument.theme+xml"/>
  <Override PartName="/ppt/slideLayouts/slideLayout279.xml" ContentType="application/vnd.openxmlformats-officedocument.presentationml.slideLayout+xml"/>
  <Override PartName="/ppt/slideMasters/slideMaster170.xml" ContentType="application/vnd.openxmlformats-officedocument.presentationml.slideMaster+xml"/>
  <Override PartName="/ppt/theme/theme170.xml" ContentType="application/vnd.openxmlformats-officedocument.theme+xml"/>
  <Override PartName="/ppt/slideLayouts/slideLayout280.xml" ContentType="application/vnd.openxmlformats-officedocument.presentationml.slideLayout+xml"/>
  <Override PartName="/ppt/slideMasters/slideMaster171.xml" ContentType="application/vnd.openxmlformats-officedocument.presentationml.slideMaster+xml"/>
  <Override PartName="/ppt/theme/theme171.xml" ContentType="application/vnd.openxmlformats-officedocument.theme+xml"/>
  <Override PartName="/ppt/slideLayouts/slideLayout281.xml" ContentType="application/vnd.openxmlformats-officedocument.presentationml.slideLayout+xml"/>
  <Override PartName="/ppt/slideMasters/slideMaster172.xml" ContentType="application/vnd.openxmlformats-officedocument.presentationml.slideMaster+xml"/>
  <Override PartName="/ppt/theme/theme172.xml" ContentType="application/vnd.openxmlformats-officedocument.theme+xml"/>
  <Override PartName="/ppt/slideLayouts/slideLayout282.xml" ContentType="application/vnd.openxmlformats-officedocument.presentationml.slideLayout+xml"/>
  <Override PartName="/ppt/slideMasters/slideMaster173.xml" ContentType="application/vnd.openxmlformats-officedocument.presentationml.slideMaster+xml"/>
  <Override PartName="/ppt/theme/theme173.xml" ContentType="application/vnd.openxmlformats-officedocument.theme+xml"/>
  <Override PartName="/ppt/slideLayouts/slideLayout283.xml" ContentType="application/vnd.openxmlformats-officedocument.presentationml.slideLayout+xml"/>
  <Override PartName="/ppt/slideMasters/slideMaster174.xml" ContentType="application/vnd.openxmlformats-officedocument.presentationml.slideMaster+xml"/>
  <Override PartName="/ppt/theme/theme174.xml" ContentType="application/vnd.openxmlformats-officedocument.theme+xml"/>
  <Override PartName="/ppt/slideLayouts/slideLayout284.xml" ContentType="application/vnd.openxmlformats-officedocument.presentationml.slideLayout+xml"/>
  <Override PartName="/ppt/slideMasters/slideMaster175.xml" ContentType="application/vnd.openxmlformats-officedocument.presentationml.slideMaster+xml"/>
  <Override PartName="/ppt/theme/theme175.xml" ContentType="application/vnd.openxmlformats-officedocument.theme+xml"/>
  <Override PartName="/ppt/slideLayouts/slideLayout285.xml" ContentType="application/vnd.openxmlformats-officedocument.presentationml.slideLayout+xml"/>
  <Override PartName="/ppt/slideMasters/slideMaster176.xml" ContentType="application/vnd.openxmlformats-officedocument.presentationml.slideMaster+xml"/>
  <Override PartName="/ppt/theme/theme176.xml" ContentType="application/vnd.openxmlformats-officedocument.theme+xml"/>
  <Override PartName="/ppt/slideLayouts/slideLayout286.xml" ContentType="application/vnd.openxmlformats-officedocument.presentationml.slideLayout+xml"/>
  <Override PartName="/ppt/slideMasters/slideMaster177.xml" ContentType="application/vnd.openxmlformats-officedocument.presentationml.slideMaster+xml"/>
  <Override PartName="/ppt/theme/theme177.xml" ContentType="application/vnd.openxmlformats-officedocument.theme+xml"/>
  <Override PartName="/ppt/slideLayouts/slideLayout287.xml" ContentType="application/vnd.openxmlformats-officedocument.presentationml.slideLayout+xml"/>
  <Override PartName="/ppt/slideMasters/slideMaster178.xml" ContentType="application/vnd.openxmlformats-officedocument.presentationml.slideMaster+xml"/>
  <Override PartName="/ppt/theme/theme178.xml" ContentType="application/vnd.openxmlformats-officedocument.theme+xml"/>
  <Override PartName="/ppt/slideLayouts/slideLayout288.xml" ContentType="application/vnd.openxmlformats-officedocument.presentationml.slideLayout+xml"/>
  <Override PartName="/ppt/slideMasters/slideMaster179.xml" ContentType="application/vnd.openxmlformats-officedocument.presentationml.slideMaster+xml"/>
  <Override PartName="/ppt/theme/theme179.xml" ContentType="application/vnd.openxmlformats-officedocument.theme+xml"/>
  <Override PartName="/ppt/slideLayouts/slideLayout289.xml" ContentType="application/vnd.openxmlformats-officedocument.presentationml.slideLayout+xml"/>
  <Override PartName="/ppt/slideMasters/slideMaster180.xml" ContentType="application/vnd.openxmlformats-officedocument.presentationml.slideMaster+xml"/>
  <Override PartName="/ppt/theme/theme180.xml" ContentType="application/vnd.openxmlformats-officedocument.theme+xml"/>
  <Override PartName="/ppt/slideLayouts/slideLayout290.xml" ContentType="application/vnd.openxmlformats-officedocument.presentationml.slideLayout+xml"/>
  <Override PartName="/ppt/slideMasters/slideMaster181.xml" ContentType="application/vnd.openxmlformats-officedocument.presentationml.slideMaster+xml"/>
  <Override PartName="/ppt/theme/theme181.xml" ContentType="application/vnd.openxmlformats-officedocument.theme+xml"/>
  <Override PartName="/ppt/slideLayouts/slideLayout291.xml" ContentType="application/vnd.openxmlformats-officedocument.presentationml.slideLayout+xml"/>
  <Override PartName="/docProps/app.xml" ContentType="application/vnd.openxmlformats-officedocument.extended-properties+xml"/>
</Types>
</file>

<file path=_rels/.rels>&#65279;<?xml version="1.0" encoding="utf-8"?><Relationships xmlns="http://schemas.openxmlformats.org/package/2006/relationships"><Relationship Type="http://schemas.openxmlformats.org/package/2006/relationships/metadata/core-properties" Target="/docProps/core.xml" Id="rId3" /><Relationship Type="http://schemas.openxmlformats.org/package/2006/relationships/metadata/thumbnail" Target="/docProps/thumbnail.jpeg" Id="rId2" /><Relationship Type="http://schemas.openxmlformats.org/officeDocument/2006/relationships/officeDocument" Target="/ppt/presentation.xml" Id="rId1" /><Relationship Type="http://schemas.openxmlformats.org/officeDocument/2006/relationships/extended-properties" Target="/docProps/app.xml" Id="rId4" /></Relationships>
</file>

<file path=ppt/presentation.xml><?xml version="1.0" encoding="utf-8"?>
<p:presentation xmlns:p15="http://schemas.microsoft.com/office/powerpoint/2012/main" xmlns:a="http://schemas.openxmlformats.org/drawingml/2006/main" xmlns:r="http://schemas.openxmlformats.org/officeDocument/2006/relationships" xmlns:p="http://schemas.openxmlformats.org/presentationml/2006/main" saveSubsetFonts="1">
  <p:sldMasterIdLst>
    <p:sldMasterId id="2147483648" r:id="rId1"/>
    <p:sldMasterId id="2147483649" r:id="rId10"/>
    <p:sldMasterId id="2147483650" r:id="rId12"/>
    <p:sldMasterId id="2147483651" r:id="rId14"/>
    <p:sldMasterId id="2147483652" r:id="rId16"/>
    <p:sldMasterId id="2147483653" r:id="rId18"/>
    <p:sldMasterId id="2147483654" r:id="rId20"/>
    <p:sldMasterId id="2147483655" r:id="rId22"/>
    <p:sldMasterId id="2147483656" r:id="rId24"/>
    <p:sldMasterId id="2147483657" r:id="rId26"/>
    <p:sldMasterId id="2147483658" r:id="rId28"/>
    <p:sldMasterId id="2147483659" r:id="rId30"/>
    <p:sldMasterId id="2147483660" r:id="rId32"/>
    <p:sldMasterId id="2147483661" r:id="rId34"/>
    <p:sldMasterId id="2147483662" r:id="rId36"/>
    <p:sldMasterId id="2147483663" r:id="rId38"/>
    <p:sldMasterId id="2147483664" r:id="rId40"/>
    <p:sldMasterId id="2147483665" r:id="rId42"/>
    <p:sldMasterId id="2147483666" r:id="rId44"/>
    <p:sldMasterId id="2147483667" r:id="rId46"/>
    <p:sldMasterId id="2147483668" r:id="rId48"/>
    <p:sldMasterId id="2147483669" r:id="rId50"/>
    <p:sldMasterId id="2147483670" r:id="rId52"/>
    <p:sldMasterId id="2147483671" r:id="rId54"/>
    <p:sldMasterId id="2147483672" r:id="rId56"/>
    <p:sldMasterId id="2147483673" r:id="rId58"/>
    <p:sldMasterId id="2147483674" r:id="rId60"/>
    <p:sldMasterId id="2147483675" r:id="rId62"/>
    <p:sldMasterId id="2147483676" r:id="rId64"/>
    <p:sldMasterId id="2147483677" r:id="rId66"/>
    <p:sldMasterId id="2147483678" r:id="rId68"/>
    <p:sldMasterId id="2147483679" r:id="rId70"/>
    <p:sldMasterId id="2147483680" r:id="rId72"/>
    <p:sldMasterId id="2147483681" r:id="rId74"/>
    <p:sldMasterId id="2147483682" r:id="rId76"/>
    <p:sldMasterId id="2147483683" r:id="rId78"/>
    <p:sldMasterId id="2147483684" r:id="rId80"/>
    <p:sldMasterId id="2147483685" r:id="rId82"/>
    <p:sldMasterId id="2147483686" r:id="rId84"/>
    <p:sldMasterId id="2147483687" r:id="rId86"/>
    <p:sldMasterId id="2147483688" r:id="rId88"/>
    <p:sldMasterId id="2147483689" r:id="rId90"/>
    <p:sldMasterId id="2147483690" r:id="rId92"/>
    <p:sldMasterId id="2147483691" r:id="rId94"/>
    <p:sldMasterId id="2147483692" r:id="rId96"/>
    <p:sldMasterId id="2147483693" r:id="rId98"/>
    <p:sldMasterId id="2147483694" r:id="rId100"/>
    <p:sldMasterId id="2147483695" r:id="rId102"/>
    <p:sldMasterId id="2147483696" r:id="rId104"/>
    <p:sldMasterId id="2147483697" r:id="rId106"/>
    <p:sldMasterId id="2147483698" r:id="rId108"/>
    <p:sldMasterId id="2147483699" r:id="rId110"/>
    <p:sldMasterId id="2147483700" r:id="rId112"/>
    <p:sldMasterId id="2147483701" r:id="rId114"/>
    <p:sldMasterId id="2147483702" r:id="rId116"/>
    <p:sldMasterId id="2147483703" r:id="rId118"/>
    <p:sldMasterId id="2147483704" r:id="rId120"/>
    <p:sldMasterId id="2147483705" r:id="rId122"/>
    <p:sldMasterId id="2147483706" r:id="rId124"/>
    <p:sldMasterId id="2147483707" r:id="rId126"/>
    <p:sldMasterId id="2147483708" r:id="rId128"/>
    <p:sldMasterId id="2147483709" r:id="rId130"/>
    <p:sldMasterId id="2147483710" r:id="rId132"/>
    <p:sldMasterId id="2147483711" r:id="rId134"/>
    <p:sldMasterId id="2147483712" r:id="rId136"/>
    <p:sldMasterId id="2147483713" r:id="rId138"/>
    <p:sldMasterId id="2147483714" r:id="rId140"/>
    <p:sldMasterId id="2147483715" r:id="rId142"/>
    <p:sldMasterId id="2147483716" r:id="rId144"/>
    <p:sldMasterId id="2147483717" r:id="rId146"/>
    <p:sldMasterId id="2147483718" r:id="rId148"/>
    <p:sldMasterId id="2147483719" r:id="rId150"/>
    <p:sldMasterId id="2147483720" r:id="rId152"/>
    <p:sldMasterId id="2147483721" r:id="rId154"/>
    <p:sldMasterId id="2147483722" r:id="rId156"/>
    <p:sldMasterId id="2147483723" r:id="rId158"/>
    <p:sldMasterId id="2147483724" r:id="rId160"/>
    <p:sldMasterId id="2147483725" r:id="rId162"/>
    <p:sldMasterId id="2147483726" r:id="rId164"/>
    <p:sldMasterId id="2147483727" r:id="rId166"/>
    <p:sldMasterId id="2147483728" r:id="rId168"/>
  </p:sldMasterIdLst>
  <p:sldIdLst>
    <p:sldId id="256" r:id="rId2"/>
    <p:sldId id="257" r:id="rId3"/>
    <p:sldId id="258" r:id="rId9"/>
    <p:sldId id="259" r:id="rId11"/>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3929D73-0BAD-49C2-BDAE-8C25A1C8D46C}" v="21" dt="2024-02-01T17:40:15.756"/>
    <p1510:client id="{738E1CBA-50C6-4453-9056-AB7299EB095C}" v="60" dt="2024-02-02T11:43:29.744"/>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20" autoAdjust="0"/>
    <p:restoredTop sz="94660"/>
  </p:normalViewPr>
  <p:slideViewPr>
    <p:cSldViewPr snapToGrid="0">
      <p:cViewPr varScale="1">
        <p:scale>
          <a:sx n="73" d="100"/>
          <a:sy n="73" d="100"/>
        </p:scale>
        <p:origin x="72" y="378"/>
      </p:cViewPr>
      <p:guideLst/>
    </p:cSldViewPr>
  </p:slideViewPr>
  <p:notesTextViewPr>
    <p:cViewPr>
      <p:scale>
        <a:sx n="1" d="1"/>
        <a:sy n="1" d="1"/>
      </p:scale>
      <p:origin x="0" y="0"/>
    </p:cViewPr>
  </p:notesTextViewPr>
  <p:gridSpacing cx="76200" cy="76200"/>
</p:viewPr>
</file>

<file path=ppt/_rels/presentation.xml.rels>&#65279;<?xml version="1.0" encoding="utf-8"?><Relationships xmlns="http://schemas.openxmlformats.org/package/2006/relationships"><Relationship Type="http://schemas.microsoft.com/office/2015/10/relationships/revisionInfo" Target="/ppt/revisionInfo.xml" Id="rId8" /><Relationship Type="http://schemas.openxmlformats.org/officeDocument/2006/relationships/slide" Target="/ppt/slides/slide2.xml" Id="rId3" /><Relationship Type="http://schemas.openxmlformats.org/officeDocument/2006/relationships/tableStyles" Target="/ppt/tableStyles.xml" Id="rId7" /><Relationship Type="http://schemas.openxmlformats.org/officeDocument/2006/relationships/slide" Target="/ppt/slides/slide1.xml" Id="rId2" /><Relationship Type="http://schemas.openxmlformats.org/officeDocument/2006/relationships/slideMaster" Target="/ppt/slideMasters/slideMaster1.xml" Id="rId1" /><Relationship Type="http://schemas.openxmlformats.org/officeDocument/2006/relationships/theme" Target="/ppt/theme/theme1.xml" Id="rId6" /><Relationship Type="http://schemas.openxmlformats.org/officeDocument/2006/relationships/viewProps" Target="/ppt/viewProps.xml" Id="rId5" /><Relationship Type="http://schemas.openxmlformats.org/officeDocument/2006/relationships/presProps" Target="/ppt/presProps.xml" Id="rId4" /><Relationship Type="http://schemas.openxmlformats.org/officeDocument/2006/relationships/slide" Target="/ppt/slides/slide23.xml" Id="rId9" /><Relationship Type="http://schemas.openxmlformats.org/officeDocument/2006/relationships/slideMaster" Target="/ppt/slideMasters/slideMaster12.xml" Id="rId10" /><Relationship Type="http://schemas.openxmlformats.org/officeDocument/2006/relationships/slide" Target="/ppt/slides/slide24.xml" Id="rId11" /><Relationship Type="http://schemas.openxmlformats.org/officeDocument/2006/relationships/slideMaster" Target="/ppt/slideMasters/slideMaster13.xml" Id="rId12" /><Relationship Type="http://schemas.openxmlformats.org/officeDocument/2006/relationships/slideMaster" Target="/ppt/slideMasters/slideMaster14.xml" Id="rId14" /><Relationship Type="http://schemas.openxmlformats.org/officeDocument/2006/relationships/slideMaster" Target="/ppt/slideMasters/slideMaster15.xml" Id="rId16" /><Relationship Type="http://schemas.openxmlformats.org/officeDocument/2006/relationships/slideMaster" Target="/ppt/slideMasters/slideMaster16.xml" Id="rId18" /><Relationship Type="http://schemas.openxmlformats.org/officeDocument/2006/relationships/slideMaster" Target="/ppt/slideMasters/slideMaster17.xml" Id="rId20" /><Relationship Type="http://schemas.openxmlformats.org/officeDocument/2006/relationships/slideMaster" Target="/ppt/slideMasters/slideMaster18.xml" Id="rId22" /><Relationship Type="http://schemas.openxmlformats.org/officeDocument/2006/relationships/slideMaster" Target="/ppt/slideMasters/slideMaster19.xml" Id="rId24" /><Relationship Type="http://schemas.openxmlformats.org/officeDocument/2006/relationships/slideMaster" Target="/ppt/slideMasters/slideMaster110.xml" Id="rId26" /><Relationship Type="http://schemas.openxmlformats.org/officeDocument/2006/relationships/slideMaster" Target="/ppt/slideMasters/slideMaster111.xml" Id="rId28" /><Relationship Type="http://schemas.openxmlformats.org/officeDocument/2006/relationships/slideMaster" Target="/ppt/slideMasters/slideMaster112.xml" Id="rId30" /><Relationship Type="http://schemas.openxmlformats.org/officeDocument/2006/relationships/slideMaster" Target="/ppt/slideMasters/slideMaster113.xml" Id="rId32" /><Relationship Type="http://schemas.openxmlformats.org/officeDocument/2006/relationships/slideMaster" Target="/ppt/slideMasters/slideMaster114.xml" Id="rId34" /><Relationship Type="http://schemas.openxmlformats.org/officeDocument/2006/relationships/slideMaster" Target="/ppt/slideMasters/slideMaster115.xml" Id="rId36" /><Relationship Type="http://schemas.openxmlformats.org/officeDocument/2006/relationships/slideMaster" Target="/ppt/slideMasters/slideMaster116.xml" Id="rId38" /><Relationship Type="http://schemas.openxmlformats.org/officeDocument/2006/relationships/slideMaster" Target="/ppt/slideMasters/slideMaster117.xml" Id="rId40" /><Relationship Type="http://schemas.openxmlformats.org/officeDocument/2006/relationships/slideMaster" Target="/ppt/slideMasters/slideMaster118.xml" Id="rId42" /><Relationship Type="http://schemas.openxmlformats.org/officeDocument/2006/relationships/slideMaster" Target="/ppt/slideMasters/slideMaster119.xml" Id="rId44" /><Relationship Type="http://schemas.openxmlformats.org/officeDocument/2006/relationships/slideMaster" Target="/ppt/slideMasters/slideMaster120.xml" Id="rId46" /><Relationship Type="http://schemas.openxmlformats.org/officeDocument/2006/relationships/slideMaster" Target="/ppt/slideMasters/slideMaster121.xml" Id="rId48" /><Relationship Type="http://schemas.openxmlformats.org/officeDocument/2006/relationships/slideMaster" Target="/ppt/slideMasters/slideMaster122.xml" Id="rId50" /><Relationship Type="http://schemas.openxmlformats.org/officeDocument/2006/relationships/slideMaster" Target="/ppt/slideMasters/slideMaster123.xml" Id="rId52" /><Relationship Type="http://schemas.openxmlformats.org/officeDocument/2006/relationships/slideMaster" Target="/ppt/slideMasters/slideMaster124.xml" Id="rId54" /><Relationship Type="http://schemas.openxmlformats.org/officeDocument/2006/relationships/slideMaster" Target="/ppt/slideMasters/slideMaster125.xml" Id="rId56" /><Relationship Type="http://schemas.openxmlformats.org/officeDocument/2006/relationships/slideMaster" Target="/ppt/slideMasters/slideMaster126.xml" Id="rId58" /><Relationship Type="http://schemas.openxmlformats.org/officeDocument/2006/relationships/slideMaster" Target="/ppt/slideMasters/slideMaster127.xml" Id="rId60" /><Relationship Type="http://schemas.openxmlformats.org/officeDocument/2006/relationships/slideMaster" Target="/ppt/slideMasters/slideMaster128.xml" Id="rId62" /><Relationship Type="http://schemas.openxmlformats.org/officeDocument/2006/relationships/slideMaster" Target="/ppt/slideMasters/slideMaster129.xml" Id="rId64" /><Relationship Type="http://schemas.openxmlformats.org/officeDocument/2006/relationships/slideMaster" Target="/ppt/slideMasters/slideMaster130.xml" Id="rId66" /><Relationship Type="http://schemas.openxmlformats.org/officeDocument/2006/relationships/slideMaster" Target="/ppt/slideMasters/slideMaster131.xml" Id="rId68" /><Relationship Type="http://schemas.openxmlformats.org/officeDocument/2006/relationships/slideMaster" Target="/ppt/slideMasters/slideMaster132.xml" Id="rId70" /><Relationship Type="http://schemas.openxmlformats.org/officeDocument/2006/relationships/slideMaster" Target="/ppt/slideMasters/slideMaster133.xml" Id="rId72" /><Relationship Type="http://schemas.openxmlformats.org/officeDocument/2006/relationships/slideMaster" Target="/ppt/slideMasters/slideMaster134.xml" Id="rId74" /><Relationship Type="http://schemas.openxmlformats.org/officeDocument/2006/relationships/slideMaster" Target="/ppt/slideMasters/slideMaster135.xml" Id="rId76" /><Relationship Type="http://schemas.openxmlformats.org/officeDocument/2006/relationships/slideMaster" Target="/ppt/slideMasters/slideMaster136.xml" Id="rId78" /><Relationship Type="http://schemas.openxmlformats.org/officeDocument/2006/relationships/slideMaster" Target="/ppt/slideMasters/slideMaster137.xml" Id="rId80" /><Relationship Type="http://schemas.openxmlformats.org/officeDocument/2006/relationships/slideMaster" Target="/ppt/slideMasters/slideMaster138.xml" Id="rId82" /><Relationship Type="http://schemas.openxmlformats.org/officeDocument/2006/relationships/slideMaster" Target="/ppt/slideMasters/slideMaster139.xml" Id="rId84" /><Relationship Type="http://schemas.openxmlformats.org/officeDocument/2006/relationships/slideMaster" Target="/ppt/slideMasters/slideMaster140.xml" Id="rId86" /><Relationship Type="http://schemas.openxmlformats.org/officeDocument/2006/relationships/slideMaster" Target="/ppt/slideMasters/slideMaster141.xml" Id="rId88" /><Relationship Type="http://schemas.openxmlformats.org/officeDocument/2006/relationships/slideMaster" Target="/ppt/slideMasters/slideMaster142.xml" Id="rId90" /><Relationship Type="http://schemas.openxmlformats.org/officeDocument/2006/relationships/slideMaster" Target="/ppt/slideMasters/slideMaster143.xml" Id="rId92" /><Relationship Type="http://schemas.openxmlformats.org/officeDocument/2006/relationships/slideMaster" Target="/ppt/slideMasters/slideMaster144.xml" Id="rId94" /><Relationship Type="http://schemas.openxmlformats.org/officeDocument/2006/relationships/slideMaster" Target="/ppt/slideMasters/slideMaster145.xml" Id="rId96" /><Relationship Type="http://schemas.openxmlformats.org/officeDocument/2006/relationships/slideMaster" Target="/ppt/slideMasters/slideMaster146.xml" Id="rId98" /><Relationship Type="http://schemas.openxmlformats.org/officeDocument/2006/relationships/slideMaster" Target="/ppt/slideMasters/slideMaster147.xml" Id="rId100" /><Relationship Type="http://schemas.openxmlformats.org/officeDocument/2006/relationships/slideMaster" Target="/ppt/slideMasters/slideMaster148.xml" Id="rId102" /><Relationship Type="http://schemas.openxmlformats.org/officeDocument/2006/relationships/slideMaster" Target="/ppt/slideMasters/slideMaster149.xml" Id="rId104" /><Relationship Type="http://schemas.openxmlformats.org/officeDocument/2006/relationships/slideMaster" Target="/ppt/slideMasters/slideMaster150.xml" Id="rId106" /><Relationship Type="http://schemas.openxmlformats.org/officeDocument/2006/relationships/slideMaster" Target="/ppt/slideMasters/slideMaster151.xml" Id="rId108" /><Relationship Type="http://schemas.openxmlformats.org/officeDocument/2006/relationships/slideMaster" Target="/ppt/slideMasters/slideMaster152.xml" Id="rId110" /><Relationship Type="http://schemas.openxmlformats.org/officeDocument/2006/relationships/slideMaster" Target="/ppt/slideMasters/slideMaster153.xml" Id="rId112" /><Relationship Type="http://schemas.openxmlformats.org/officeDocument/2006/relationships/slideMaster" Target="/ppt/slideMasters/slideMaster154.xml" Id="rId114" /><Relationship Type="http://schemas.openxmlformats.org/officeDocument/2006/relationships/slideMaster" Target="/ppt/slideMasters/slideMaster155.xml" Id="rId116" /><Relationship Type="http://schemas.openxmlformats.org/officeDocument/2006/relationships/slideMaster" Target="/ppt/slideMasters/slideMaster156.xml" Id="rId118" /><Relationship Type="http://schemas.openxmlformats.org/officeDocument/2006/relationships/slideMaster" Target="/ppt/slideMasters/slideMaster157.xml" Id="rId120" /><Relationship Type="http://schemas.openxmlformats.org/officeDocument/2006/relationships/slideMaster" Target="/ppt/slideMasters/slideMaster158.xml" Id="rId122" /><Relationship Type="http://schemas.openxmlformats.org/officeDocument/2006/relationships/slideMaster" Target="/ppt/slideMasters/slideMaster159.xml" Id="rId124" /><Relationship Type="http://schemas.openxmlformats.org/officeDocument/2006/relationships/slideMaster" Target="/ppt/slideMasters/slideMaster160.xml" Id="rId126" /><Relationship Type="http://schemas.openxmlformats.org/officeDocument/2006/relationships/slideMaster" Target="/ppt/slideMasters/slideMaster161.xml" Id="rId128" /><Relationship Type="http://schemas.openxmlformats.org/officeDocument/2006/relationships/slideMaster" Target="/ppt/slideMasters/slideMaster162.xml" Id="rId130" /><Relationship Type="http://schemas.openxmlformats.org/officeDocument/2006/relationships/slideMaster" Target="/ppt/slideMasters/slideMaster163.xml" Id="rId132" /><Relationship Type="http://schemas.openxmlformats.org/officeDocument/2006/relationships/slideMaster" Target="/ppt/slideMasters/slideMaster164.xml" Id="rId134" /><Relationship Type="http://schemas.openxmlformats.org/officeDocument/2006/relationships/slideMaster" Target="/ppt/slideMasters/slideMaster165.xml" Id="rId136" /><Relationship Type="http://schemas.openxmlformats.org/officeDocument/2006/relationships/slideMaster" Target="/ppt/slideMasters/slideMaster166.xml" Id="rId138" /><Relationship Type="http://schemas.openxmlformats.org/officeDocument/2006/relationships/slideMaster" Target="/ppt/slideMasters/slideMaster167.xml" Id="rId140" /><Relationship Type="http://schemas.openxmlformats.org/officeDocument/2006/relationships/slideMaster" Target="/ppt/slideMasters/slideMaster168.xml" Id="rId142" /><Relationship Type="http://schemas.openxmlformats.org/officeDocument/2006/relationships/slideMaster" Target="/ppt/slideMasters/slideMaster169.xml" Id="rId144" /><Relationship Type="http://schemas.openxmlformats.org/officeDocument/2006/relationships/slideMaster" Target="/ppt/slideMasters/slideMaster170.xml" Id="rId146" /><Relationship Type="http://schemas.openxmlformats.org/officeDocument/2006/relationships/slideMaster" Target="/ppt/slideMasters/slideMaster171.xml" Id="rId148" /><Relationship Type="http://schemas.openxmlformats.org/officeDocument/2006/relationships/slideMaster" Target="/ppt/slideMasters/slideMaster172.xml" Id="rId150" /><Relationship Type="http://schemas.openxmlformats.org/officeDocument/2006/relationships/slideMaster" Target="/ppt/slideMasters/slideMaster173.xml" Id="rId152" /><Relationship Type="http://schemas.openxmlformats.org/officeDocument/2006/relationships/slideMaster" Target="/ppt/slideMasters/slideMaster174.xml" Id="rId154" /><Relationship Type="http://schemas.openxmlformats.org/officeDocument/2006/relationships/slideMaster" Target="/ppt/slideMasters/slideMaster175.xml" Id="rId156" /><Relationship Type="http://schemas.openxmlformats.org/officeDocument/2006/relationships/slideMaster" Target="/ppt/slideMasters/slideMaster176.xml" Id="rId158" /><Relationship Type="http://schemas.openxmlformats.org/officeDocument/2006/relationships/slideMaster" Target="/ppt/slideMasters/slideMaster177.xml" Id="rId160" /><Relationship Type="http://schemas.openxmlformats.org/officeDocument/2006/relationships/slideMaster" Target="/ppt/slideMasters/slideMaster178.xml" Id="rId162" /><Relationship Type="http://schemas.openxmlformats.org/officeDocument/2006/relationships/slideMaster" Target="/ppt/slideMasters/slideMaster179.xml" Id="rId164" /><Relationship Type="http://schemas.openxmlformats.org/officeDocument/2006/relationships/slideMaster" Target="/ppt/slideMasters/slideMaster180.xml" Id="rId166" /><Relationship Type="http://schemas.openxmlformats.org/officeDocument/2006/relationships/slideMaster" Target="/ppt/slideMasters/slideMaster181.xml" Id="rId168" /></Relationships>
</file>

<file path=ppt/slideLayouts/_rels/slideLayout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0.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11.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212.xml.rels>&#65279;<?xml version="1.0" encoding="utf-8"?><Relationships xmlns="http://schemas.openxmlformats.org/package/2006/relationships"><Relationship Type="http://schemas.openxmlformats.org/officeDocument/2006/relationships/slideMaster" Target="/ppt/slideMasters/slideMaster12.xml" Id="rId1" /></Relationships>
</file>

<file path=ppt/slideLayouts/_rels/slideLayout213.xml.rels>&#65279;<?xml version="1.0" encoding="utf-8"?><Relationships xmlns="http://schemas.openxmlformats.org/package/2006/relationships"><Relationship Type="http://schemas.openxmlformats.org/officeDocument/2006/relationships/slideMaster" Target="/ppt/slideMasters/slideMaster13.xml" Id="rId1" /></Relationships>
</file>

<file path=ppt/slideLayouts/_rels/slideLayout214.xml.rels>&#65279;<?xml version="1.0" encoding="utf-8"?><Relationships xmlns="http://schemas.openxmlformats.org/package/2006/relationships"><Relationship Type="http://schemas.openxmlformats.org/officeDocument/2006/relationships/slideMaster" Target="/ppt/slideMasters/slideMaster14.xml" Id="rId1" /></Relationships>
</file>

<file path=ppt/slideLayouts/_rels/slideLayout215.xml.rels>&#65279;<?xml version="1.0" encoding="utf-8"?><Relationships xmlns="http://schemas.openxmlformats.org/package/2006/relationships"><Relationship Type="http://schemas.openxmlformats.org/officeDocument/2006/relationships/slideMaster" Target="/ppt/slideMasters/slideMaster15.xml" Id="rId1" /></Relationships>
</file>

<file path=ppt/slideLayouts/_rels/slideLayout216.xml.rels>&#65279;<?xml version="1.0" encoding="utf-8"?><Relationships xmlns="http://schemas.openxmlformats.org/package/2006/relationships"><Relationship Type="http://schemas.openxmlformats.org/officeDocument/2006/relationships/slideMaster" Target="/ppt/slideMasters/slideMaster16.xml" Id="rId1" /></Relationships>
</file>

<file path=ppt/slideLayouts/_rels/slideLayout217.xml.rels>&#65279;<?xml version="1.0" encoding="utf-8"?><Relationships xmlns="http://schemas.openxmlformats.org/package/2006/relationships"><Relationship Type="http://schemas.openxmlformats.org/officeDocument/2006/relationships/slideMaster" Target="/ppt/slideMasters/slideMaster17.xml" Id="rId1" /></Relationships>
</file>

<file path=ppt/slideLayouts/_rels/slideLayout218.xml.rels>&#65279;<?xml version="1.0" encoding="utf-8"?><Relationships xmlns="http://schemas.openxmlformats.org/package/2006/relationships"><Relationship Type="http://schemas.openxmlformats.org/officeDocument/2006/relationships/slideMaster" Target="/ppt/slideMasters/slideMaster18.xml" Id="rId1" /></Relationships>
</file>

<file path=ppt/slideLayouts/_rels/slideLayout219.xml.rels>&#65279;<?xml version="1.0" encoding="utf-8"?><Relationships xmlns="http://schemas.openxmlformats.org/package/2006/relationships"><Relationship Type="http://schemas.openxmlformats.org/officeDocument/2006/relationships/slideMaster" Target="/ppt/slideMasters/slideMaster19.xml" Id="rId1" /></Relationships>
</file>

<file path=ppt/slideLayouts/_rels/slideLayout220.xml.rels>&#65279;<?xml version="1.0" encoding="utf-8"?><Relationships xmlns="http://schemas.openxmlformats.org/package/2006/relationships"><Relationship Type="http://schemas.openxmlformats.org/officeDocument/2006/relationships/slideMaster" Target="/ppt/slideMasters/slideMaster110.xml" Id="rId1" /></Relationships>
</file>

<file path=ppt/slideLayouts/_rels/slideLayout221.xml.rels>&#65279;<?xml version="1.0" encoding="utf-8"?><Relationships xmlns="http://schemas.openxmlformats.org/package/2006/relationships"><Relationship Type="http://schemas.openxmlformats.org/officeDocument/2006/relationships/slideMaster" Target="/ppt/slideMasters/slideMaster111.xml" Id="rId1" /></Relationships>
</file>

<file path=ppt/slideLayouts/_rels/slideLayout222.xml.rels>&#65279;<?xml version="1.0" encoding="utf-8"?><Relationships xmlns="http://schemas.openxmlformats.org/package/2006/relationships"><Relationship Type="http://schemas.openxmlformats.org/officeDocument/2006/relationships/slideMaster" Target="/ppt/slideMasters/slideMaster112.xml" Id="rId1" /></Relationships>
</file>

<file path=ppt/slideLayouts/_rels/slideLayout223.xml.rels>&#65279;<?xml version="1.0" encoding="utf-8"?><Relationships xmlns="http://schemas.openxmlformats.org/package/2006/relationships"><Relationship Type="http://schemas.openxmlformats.org/officeDocument/2006/relationships/slideMaster" Target="/ppt/slideMasters/slideMaster113.xml" Id="rId1" /></Relationships>
</file>

<file path=ppt/slideLayouts/_rels/slideLayout224.xml.rels>&#65279;<?xml version="1.0" encoding="utf-8"?><Relationships xmlns="http://schemas.openxmlformats.org/package/2006/relationships"><Relationship Type="http://schemas.openxmlformats.org/officeDocument/2006/relationships/slideMaster" Target="/ppt/slideMasters/slideMaster114.xml" Id="rId1" /></Relationships>
</file>

<file path=ppt/slideLayouts/_rels/slideLayout225.xml.rels>&#65279;<?xml version="1.0" encoding="utf-8"?><Relationships xmlns="http://schemas.openxmlformats.org/package/2006/relationships"><Relationship Type="http://schemas.openxmlformats.org/officeDocument/2006/relationships/slideMaster" Target="/ppt/slideMasters/slideMaster115.xml" Id="rId1" /></Relationships>
</file>

<file path=ppt/slideLayouts/_rels/slideLayout226.xml.rels>&#65279;<?xml version="1.0" encoding="utf-8"?><Relationships xmlns="http://schemas.openxmlformats.org/package/2006/relationships"><Relationship Type="http://schemas.openxmlformats.org/officeDocument/2006/relationships/slideMaster" Target="/ppt/slideMasters/slideMaster116.xml" Id="rId1" /></Relationships>
</file>

<file path=ppt/slideLayouts/_rels/slideLayout227.xml.rels>&#65279;<?xml version="1.0" encoding="utf-8"?><Relationships xmlns="http://schemas.openxmlformats.org/package/2006/relationships"><Relationship Type="http://schemas.openxmlformats.org/officeDocument/2006/relationships/slideMaster" Target="/ppt/slideMasters/slideMaster117.xml" Id="rId1" /></Relationships>
</file>

<file path=ppt/slideLayouts/_rels/slideLayout228.xml.rels>&#65279;<?xml version="1.0" encoding="utf-8"?><Relationships xmlns="http://schemas.openxmlformats.org/package/2006/relationships"><Relationship Type="http://schemas.openxmlformats.org/officeDocument/2006/relationships/slideMaster" Target="/ppt/slideMasters/slideMaster118.xml" Id="rId1" /></Relationships>
</file>

<file path=ppt/slideLayouts/_rels/slideLayout229.xml.rels>&#65279;<?xml version="1.0" encoding="utf-8"?><Relationships xmlns="http://schemas.openxmlformats.org/package/2006/relationships"><Relationship Type="http://schemas.openxmlformats.org/officeDocument/2006/relationships/slideMaster" Target="/ppt/slideMasters/slideMaster119.xml" Id="rId1" /></Relationships>
</file>

<file path=ppt/slideLayouts/_rels/slideLayout230.xml.rels>&#65279;<?xml version="1.0" encoding="utf-8"?><Relationships xmlns="http://schemas.openxmlformats.org/package/2006/relationships"><Relationship Type="http://schemas.openxmlformats.org/officeDocument/2006/relationships/slideMaster" Target="/ppt/slideMasters/slideMaster120.xml" Id="rId1" /></Relationships>
</file>

<file path=ppt/slideLayouts/_rels/slideLayout231.xml.rels>&#65279;<?xml version="1.0" encoding="utf-8"?><Relationships xmlns="http://schemas.openxmlformats.org/package/2006/relationships"><Relationship Type="http://schemas.openxmlformats.org/officeDocument/2006/relationships/slideMaster" Target="/ppt/slideMasters/slideMaster121.xml" Id="rId1" /></Relationships>
</file>

<file path=ppt/slideLayouts/_rels/slideLayout232.xml.rels>&#65279;<?xml version="1.0" encoding="utf-8"?><Relationships xmlns="http://schemas.openxmlformats.org/package/2006/relationships"><Relationship Type="http://schemas.openxmlformats.org/officeDocument/2006/relationships/slideMaster" Target="/ppt/slideMasters/slideMaster122.xml" Id="rId1" /></Relationships>
</file>

<file path=ppt/slideLayouts/_rels/slideLayout233.xml.rels>&#65279;<?xml version="1.0" encoding="utf-8"?><Relationships xmlns="http://schemas.openxmlformats.org/package/2006/relationships"><Relationship Type="http://schemas.openxmlformats.org/officeDocument/2006/relationships/slideMaster" Target="/ppt/slideMasters/slideMaster123.xml" Id="rId1" /></Relationships>
</file>

<file path=ppt/slideLayouts/_rels/slideLayout234.xml.rels>&#65279;<?xml version="1.0" encoding="utf-8"?><Relationships xmlns="http://schemas.openxmlformats.org/package/2006/relationships"><Relationship Type="http://schemas.openxmlformats.org/officeDocument/2006/relationships/slideMaster" Target="/ppt/slideMasters/slideMaster124.xml" Id="rId1" /></Relationships>
</file>

<file path=ppt/slideLayouts/_rels/slideLayout235.xml.rels>&#65279;<?xml version="1.0" encoding="utf-8"?><Relationships xmlns="http://schemas.openxmlformats.org/package/2006/relationships"><Relationship Type="http://schemas.openxmlformats.org/officeDocument/2006/relationships/slideMaster" Target="/ppt/slideMasters/slideMaster125.xml" Id="rId1" /></Relationships>
</file>

<file path=ppt/slideLayouts/_rels/slideLayout236.xml.rels>&#65279;<?xml version="1.0" encoding="utf-8"?><Relationships xmlns="http://schemas.openxmlformats.org/package/2006/relationships"><Relationship Type="http://schemas.openxmlformats.org/officeDocument/2006/relationships/slideMaster" Target="/ppt/slideMasters/slideMaster126.xml" Id="rId1" /></Relationships>
</file>

<file path=ppt/slideLayouts/_rels/slideLayout237.xml.rels>&#65279;<?xml version="1.0" encoding="utf-8"?><Relationships xmlns="http://schemas.openxmlformats.org/package/2006/relationships"><Relationship Type="http://schemas.openxmlformats.org/officeDocument/2006/relationships/slideMaster" Target="/ppt/slideMasters/slideMaster127.xml" Id="rId1" /></Relationships>
</file>

<file path=ppt/slideLayouts/_rels/slideLayout238.xml.rels>&#65279;<?xml version="1.0" encoding="utf-8"?><Relationships xmlns="http://schemas.openxmlformats.org/package/2006/relationships"><Relationship Type="http://schemas.openxmlformats.org/officeDocument/2006/relationships/slideMaster" Target="/ppt/slideMasters/slideMaster128.xml" Id="rId1" /></Relationships>
</file>

<file path=ppt/slideLayouts/_rels/slideLayout239.xml.rels>&#65279;<?xml version="1.0" encoding="utf-8"?><Relationships xmlns="http://schemas.openxmlformats.org/package/2006/relationships"><Relationship Type="http://schemas.openxmlformats.org/officeDocument/2006/relationships/slideMaster" Target="/ppt/slideMasters/slideMaster129.xml" Id="rId1" /></Relationships>
</file>

<file path=ppt/slideLayouts/_rels/slideLayout240.xml.rels>&#65279;<?xml version="1.0" encoding="utf-8"?><Relationships xmlns="http://schemas.openxmlformats.org/package/2006/relationships"><Relationship Type="http://schemas.openxmlformats.org/officeDocument/2006/relationships/slideMaster" Target="/ppt/slideMasters/slideMaster130.xml" Id="rId1" /></Relationships>
</file>

<file path=ppt/slideLayouts/_rels/slideLayout241.xml.rels>&#65279;<?xml version="1.0" encoding="utf-8"?><Relationships xmlns="http://schemas.openxmlformats.org/package/2006/relationships"><Relationship Type="http://schemas.openxmlformats.org/officeDocument/2006/relationships/slideMaster" Target="/ppt/slideMasters/slideMaster131.xml" Id="rId1" /></Relationships>
</file>

<file path=ppt/slideLayouts/_rels/slideLayout242.xml.rels>&#65279;<?xml version="1.0" encoding="utf-8"?><Relationships xmlns="http://schemas.openxmlformats.org/package/2006/relationships"><Relationship Type="http://schemas.openxmlformats.org/officeDocument/2006/relationships/slideMaster" Target="/ppt/slideMasters/slideMaster132.xml" Id="rId1" /></Relationships>
</file>

<file path=ppt/slideLayouts/_rels/slideLayout243.xml.rels>&#65279;<?xml version="1.0" encoding="utf-8"?><Relationships xmlns="http://schemas.openxmlformats.org/package/2006/relationships"><Relationship Type="http://schemas.openxmlformats.org/officeDocument/2006/relationships/slideMaster" Target="/ppt/slideMasters/slideMaster133.xml" Id="rId1" /></Relationships>
</file>

<file path=ppt/slideLayouts/_rels/slideLayout244.xml.rels>&#65279;<?xml version="1.0" encoding="utf-8"?><Relationships xmlns="http://schemas.openxmlformats.org/package/2006/relationships"><Relationship Type="http://schemas.openxmlformats.org/officeDocument/2006/relationships/slideMaster" Target="/ppt/slideMasters/slideMaster134.xml" Id="rId1" /></Relationships>
</file>

<file path=ppt/slideLayouts/_rels/slideLayout245.xml.rels>&#65279;<?xml version="1.0" encoding="utf-8"?><Relationships xmlns="http://schemas.openxmlformats.org/package/2006/relationships"><Relationship Type="http://schemas.openxmlformats.org/officeDocument/2006/relationships/slideMaster" Target="/ppt/slideMasters/slideMaster135.xml" Id="rId1" /></Relationships>
</file>

<file path=ppt/slideLayouts/_rels/slideLayout246.xml.rels>&#65279;<?xml version="1.0" encoding="utf-8"?><Relationships xmlns="http://schemas.openxmlformats.org/package/2006/relationships"><Relationship Type="http://schemas.openxmlformats.org/officeDocument/2006/relationships/slideMaster" Target="/ppt/slideMasters/slideMaster136.xml" Id="rId1" /></Relationships>
</file>

<file path=ppt/slideLayouts/_rels/slideLayout247.xml.rels>&#65279;<?xml version="1.0" encoding="utf-8"?><Relationships xmlns="http://schemas.openxmlformats.org/package/2006/relationships"><Relationship Type="http://schemas.openxmlformats.org/officeDocument/2006/relationships/slideMaster" Target="/ppt/slideMasters/slideMaster137.xml" Id="rId1" /></Relationships>
</file>

<file path=ppt/slideLayouts/_rels/slideLayout248.xml.rels>&#65279;<?xml version="1.0" encoding="utf-8"?><Relationships xmlns="http://schemas.openxmlformats.org/package/2006/relationships"><Relationship Type="http://schemas.openxmlformats.org/officeDocument/2006/relationships/slideMaster" Target="/ppt/slideMasters/slideMaster138.xml" Id="rId1" /></Relationships>
</file>

<file path=ppt/slideLayouts/_rels/slideLayout249.xml.rels>&#65279;<?xml version="1.0" encoding="utf-8"?><Relationships xmlns="http://schemas.openxmlformats.org/package/2006/relationships"><Relationship Type="http://schemas.openxmlformats.org/officeDocument/2006/relationships/slideMaster" Target="/ppt/slideMasters/slideMaster139.xml" Id="rId1" /></Relationships>
</file>

<file path=ppt/slideLayouts/_rels/slideLayout250.xml.rels>&#65279;<?xml version="1.0" encoding="utf-8"?><Relationships xmlns="http://schemas.openxmlformats.org/package/2006/relationships"><Relationship Type="http://schemas.openxmlformats.org/officeDocument/2006/relationships/slideMaster" Target="/ppt/slideMasters/slideMaster140.xml" Id="rId1" /></Relationships>
</file>

<file path=ppt/slideLayouts/_rels/slideLayout251.xml.rels>&#65279;<?xml version="1.0" encoding="utf-8"?><Relationships xmlns="http://schemas.openxmlformats.org/package/2006/relationships"><Relationship Type="http://schemas.openxmlformats.org/officeDocument/2006/relationships/slideMaster" Target="/ppt/slideMasters/slideMaster141.xml" Id="rId1" /></Relationships>
</file>

<file path=ppt/slideLayouts/_rels/slideLayout252.xml.rels>&#65279;<?xml version="1.0" encoding="utf-8"?><Relationships xmlns="http://schemas.openxmlformats.org/package/2006/relationships"><Relationship Type="http://schemas.openxmlformats.org/officeDocument/2006/relationships/slideMaster" Target="/ppt/slideMasters/slideMaster142.xml" Id="rId1" /></Relationships>
</file>

<file path=ppt/slideLayouts/_rels/slideLayout253.xml.rels>&#65279;<?xml version="1.0" encoding="utf-8"?><Relationships xmlns="http://schemas.openxmlformats.org/package/2006/relationships"><Relationship Type="http://schemas.openxmlformats.org/officeDocument/2006/relationships/slideMaster" Target="/ppt/slideMasters/slideMaster143.xml" Id="rId1" /></Relationships>
</file>

<file path=ppt/slideLayouts/_rels/slideLayout254.xml.rels>&#65279;<?xml version="1.0" encoding="utf-8"?><Relationships xmlns="http://schemas.openxmlformats.org/package/2006/relationships"><Relationship Type="http://schemas.openxmlformats.org/officeDocument/2006/relationships/slideMaster" Target="/ppt/slideMasters/slideMaster144.xml" Id="rId1" /></Relationships>
</file>

<file path=ppt/slideLayouts/_rels/slideLayout255.xml.rels>&#65279;<?xml version="1.0" encoding="utf-8"?><Relationships xmlns="http://schemas.openxmlformats.org/package/2006/relationships"><Relationship Type="http://schemas.openxmlformats.org/officeDocument/2006/relationships/slideMaster" Target="/ppt/slideMasters/slideMaster145.xml" Id="rId1" /></Relationships>
</file>

<file path=ppt/slideLayouts/_rels/slideLayout256.xml.rels>&#65279;<?xml version="1.0" encoding="utf-8"?><Relationships xmlns="http://schemas.openxmlformats.org/package/2006/relationships"><Relationship Type="http://schemas.openxmlformats.org/officeDocument/2006/relationships/slideMaster" Target="/ppt/slideMasters/slideMaster146.xml" Id="rId1" /></Relationships>
</file>

<file path=ppt/slideLayouts/_rels/slideLayout257.xml.rels>&#65279;<?xml version="1.0" encoding="utf-8"?><Relationships xmlns="http://schemas.openxmlformats.org/package/2006/relationships"><Relationship Type="http://schemas.openxmlformats.org/officeDocument/2006/relationships/slideMaster" Target="/ppt/slideMasters/slideMaster147.xml" Id="rId1" /></Relationships>
</file>

<file path=ppt/slideLayouts/_rels/slideLayout258.xml.rels>&#65279;<?xml version="1.0" encoding="utf-8"?><Relationships xmlns="http://schemas.openxmlformats.org/package/2006/relationships"><Relationship Type="http://schemas.openxmlformats.org/officeDocument/2006/relationships/slideMaster" Target="/ppt/slideMasters/slideMaster148.xml" Id="rId1" /></Relationships>
</file>

<file path=ppt/slideLayouts/_rels/slideLayout259.xml.rels>&#65279;<?xml version="1.0" encoding="utf-8"?><Relationships xmlns="http://schemas.openxmlformats.org/package/2006/relationships"><Relationship Type="http://schemas.openxmlformats.org/officeDocument/2006/relationships/slideMaster" Target="/ppt/slideMasters/slideMaster149.xml" Id="rId1" /></Relationships>
</file>

<file path=ppt/slideLayouts/_rels/slideLayout260.xml.rels>&#65279;<?xml version="1.0" encoding="utf-8"?><Relationships xmlns="http://schemas.openxmlformats.org/package/2006/relationships"><Relationship Type="http://schemas.openxmlformats.org/officeDocument/2006/relationships/slideMaster" Target="/ppt/slideMasters/slideMaster150.xml" Id="rId1" /></Relationships>
</file>

<file path=ppt/slideLayouts/_rels/slideLayout261.xml.rels>&#65279;<?xml version="1.0" encoding="utf-8"?><Relationships xmlns="http://schemas.openxmlformats.org/package/2006/relationships"><Relationship Type="http://schemas.openxmlformats.org/officeDocument/2006/relationships/slideMaster" Target="/ppt/slideMasters/slideMaster151.xml" Id="rId1" /></Relationships>
</file>

<file path=ppt/slideLayouts/_rels/slideLayout262.xml.rels>&#65279;<?xml version="1.0" encoding="utf-8"?><Relationships xmlns="http://schemas.openxmlformats.org/package/2006/relationships"><Relationship Type="http://schemas.openxmlformats.org/officeDocument/2006/relationships/slideMaster" Target="/ppt/slideMasters/slideMaster152.xml" Id="rId1" /></Relationships>
</file>

<file path=ppt/slideLayouts/_rels/slideLayout263.xml.rels>&#65279;<?xml version="1.0" encoding="utf-8"?><Relationships xmlns="http://schemas.openxmlformats.org/package/2006/relationships"><Relationship Type="http://schemas.openxmlformats.org/officeDocument/2006/relationships/slideMaster" Target="/ppt/slideMasters/slideMaster153.xml" Id="rId1" /></Relationships>
</file>

<file path=ppt/slideLayouts/_rels/slideLayout264.xml.rels>&#65279;<?xml version="1.0" encoding="utf-8"?><Relationships xmlns="http://schemas.openxmlformats.org/package/2006/relationships"><Relationship Type="http://schemas.openxmlformats.org/officeDocument/2006/relationships/slideMaster" Target="/ppt/slideMasters/slideMaster154.xml" Id="rId1" /></Relationships>
</file>

<file path=ppt/slideLayouts/_rels/slideLayout265.xml.rels>&#65279;<?xml version="1.0" encoding="utf-8"?><Relationships xmlns="http://schemas.openxmlformats.org/package/2006/relationships"><Relationship Type="http://schemas.openxmlformats.org/officeDocument/2006/relationships/slideMaster" Target="/ppt/slideMasters/slideMaster155.xml" Id="rId1" /></Relationships>
</file>

<file path=ppt/slideLayouts/_rels/slideLayout266.xml.rels>&#65279;<?xml version="1.0" encoding="utf-8"?><Relationships xmlns="http://schemas.openxmlformats.org/package/2006/relationships"><Relationship Type="http://schemas.openxmlformats.org/officeDocument/2006/relationships/slideMaster" Target="/ppt/slideMasters/slideMaster156.xml" Id="rId1" /></Relationships>
</file>

<file path=ppt/slideLayouts/_rels/slideLayout267.xml.rels>&#65279;<?xml version="1.0" encoding="utf-8"?><Relationships xmlns="http://schemas.openxmlformats.org/package/2006/relationships"><Relationship Type="http://schemas.openxmlformats.org/officeDocument/2006/relationships/slideMaster" Target="/ppt/slideMasters/slideMaster157.xml" Id="rId1" /></Relationships>
</file>

<file path=ppt/slideLayouts/_rels/slideLayout268.xml.rels>&#65279;<?xml version="1.0" encoding="utf-8"?><Relationships xmlns="http://schemas.openxmlformats.org/package/2006/relationships"><Relationship Type="http://schemas.openxmlformats.org/officeDocument/2006/relationships/slideMaster" Target="/ppt/slideMasters/slideMaster158.xml" Id="rId1" /></Relationships>
</file>

<file path=ppt/slideLayouts/_rels/slideLayout269.xml.rels>&#65279;<?xml version="1.0" encoding="utf-8"?><Relationships xmlns="http://schemas.openxmlformats.org/package/2006/relationships"><Relationship Type="http://schemas.openxmlformats.org/officeDocument/2006/relationships/slideMaster" Target="/ppt/slideMasters/slideMaster159.xml" Id="rId1" /></Relationships>
</file>

<file path=ppt/slideLayouts/_rels/slideLayout270.xml.rels>&#65279;<?xml version="1.0" encoding="utf-8"?><Relationships xmlns="http://schemas.openxmlformats.org/package/2006/relationships"><Relationship Type="http://schemas.openxmlformats.org/officeDocument/2006/relationships/slideMaster" Target="/ppt/slideMasters/slideMaster160.xml" Id="rId1" /></Relationships>
</file>

<file path=ppt/slideLayouts/_rels/slideLayout271.xml.rels>&#65279;<?xml version="1.0" encoding="utf-8"?><Relationships xmlns="http://schemas.openxmlformats.org/package/2006/relationships"><Relationship Type="http://schemas.openxmlformats.org/officeDocument/2006/relationships/slideMaster" Target="/ppt/slideMasters/slideMaster161.xml" Id="rId1" /></Relationships>
</file>

<file path=ppt/slideLayouts/_rels/slideLayout272.xml.rels>&#65279;<?xml version="1.0" encoding="utf-8"?><Relationships xmlns="http://schemas.openxmlformats.org/package/2006/relationships"><Relationship Type="http://schemas.openxmlformats.org/officeDocument/2006/relationships/slideMaster" Target="/ppt/slideMasters/slideMaster162.xml" Id="rId1" /></Relationships>
</file>

<file path=ppt/slideLayouts/_rels/slideLayout273.xml.rels>&#65279;<?xml version="1.0" encoding="utf-8"?><Relationships xmlns="http://schemas.openxmlformats.org/package/2006/relationships"><Relationship Type="http://schemas.openxmlformats.org/officeDocument/2006/relationships/slideMaster" Target="/ppt/slideMasters/slideMaster163.xml" Id="rId1" /></Relationships>
</file>

<file path=ppt/slideLayouts/_rels/slideLayout274.xml.rels>&#65279;<?xml version="1.0" encoding="utf-8"?><Relationships xmlns="http://schemas.openxmlformats.org/package/2006/relationships"><Relationship Type="http://schemas.openxmlformats.org/officeDocument/2006/relationships/slideMaster" Target="/ppt/slideMasters/slideMaster164.xml" Id="rId1" /></Relationships>
</file>

<file path=ppt/slideLayouts/_rels/slideLayout275.xml.rels>&#65279;<?xml version="1.0" encoding="utf-8"?><Relationships xmlns="http://schemas.openxmlformats.org/package/2006/relationships"><Relationship Type="http://schemas.openxmlformats.org/officeDocument/2006/relationships/slideMaster" Target="/ppt/slideMasters/slideMaster165.xml" Id="rId1" /></Relationships>
</file>

<file path=ppt/slideLayouts/_rels/slideLayout276.xml.rels>&#65279;<?xml version="1.0" encoding="utf-8"?><Relationships xmlns="http://schemas.openxmlformats.org/package/2006/relationships"><Relationship Type="http://schemas.openxmlformats.org/officeDocument/2006/relationships/slideMaster" Target="/ppt/slideMasters/slideMaster166.xml" Id="rId1" /></Relationships>
</file>

<file path=ppt/slideLayouts/_rels/slideLayout277.xml.rels>&#65279;<?xml version="1.0" encoding="utf-8"?><Relationships xmlns="http://schemas.openxmlformats.org/package/2006/relationships"><Relationship Type="http://schemas.openxmlformats.org/officeDocument/2006/relationships/slideMaster" Target="/ppt/slideMasters/slideMaster167.xml" Id="rId1" /></Relationships>
</file>

<file path=ppt/slideLayouts/_rels/slideLayout278.xml.rels>&#65279;<?xml version="1.0" encoding="utf-8"?><Relationships xmlns="http://schemas.openxmlformats.org/package/2006/relationships"><Relationship Type="http://schemas.openxmlformats.org/officeDocument/2006/relationships/slideMaster" Target="/ppt/slideMasters/slideMaster168.xml" Id="rId1" /></Relationships>
</file>

<file path=ppt/slideLayouts/_rels/slideLayout279.xml.rels>&#65279;<?xml version="1.0" encoding="utf-8"?><Relationships xmlns="http://schemas.openxmlformats.org/package/2006/relationships"><Relationship Type="http://schemas.openxmlformats.org/officeDocument/2006/relationships/slideMaster" Target="/ppt/slideMasters/slideMaster169.xml" Id="rId1" /></Relationships>
</file>

<file path=ppt/slideLayouts/_rels/slideLayout280.xml.rels>&#65279;<?xml version="1.0" encoding="utf-8"?><Relationships xmlns="http://schemas.openxmlformats.org/package/2006/relationships"><Relationship Type="http://schemas.openxmlformats.org/officeDocument/2006/relationships/slideMaster" Target="/ppt/slideMasters/slideMaster170.xml" Id="rId1" /></Relationships>
</file>

<file path=ppt/slideLayouts/_rels/slideLayout281.xml.rels>&#65279;<?xml version="1.0" encoding="utf-8"?><Relationships xmlns="http://schemas.openxmlformats.org/package/2006/relationships"><Relationship Type="http://schemas.openxmlformats.org/officeDocument/2006/relationships/slideMaster" Target="/ppt/slideMasters/slideMaster171.xml" Id="rId1" /></Relationships>
</file>

<file path=ppt/slideLayouts/_rels/slideLayout282.xml.rels>&#65279;<?xml version="1.0" encoding="utf-8"?><Relationships xmlns="http://schemas.openxmlformats.org/package/2006/relationships"><Relationship Type="http://schemas.openxmlformats.org/officeDocument/2006/relationships/slideMaster" Target="/ppt/slideMasters/slideMaster172.xml" Id="rId1" /></Relationships>
</file>

<file path=ppt/slideLayouts/_rels/slideLayout283.xml.rels>&#65279;<?xml version="1.0" encoding="utf-8"?><Relationships xmlns="http://schemas.openxmlformats.org/package/2006/relationships"><Relationship Type="http://schemas.openxmlformats.org/officeDocument/2006/relationships/slideMaster" Target="/ppt/slideMasters/slideMaster173.xml" Id="rId1" /></Relationships>
</file>

<file path=ppt/slideLayouts/_rels/slideLayout284.xml.rels>&#65279;<?xml version="1.0" encoding="utf-8"?><Relationships xmlns="http://schemas.openxmlformats.org/package/2006/relationships"><Relationship Type="http://schemas.openxmlformats.org/officeDocument/2006/relationships/slideMaster" Target="/ppt/slideMasters/slideMaster174.xml" Id="rId1" /></Relationships>
</file>

<file path=ppt/slideLayouts/_rels/slideLayout285.xml.rels>&#65279;<?xml version="1.0" encoding="utf-8"?><Relationships xmlns="http://schemas.openxmlformats.org/package/2006/relationships"><Relationship Type="http://schemas.openxmlformats.org/officeDocument/2006/relationships/slideMaster" Target="/ppt/slideMasters/slideMaster175.xml" Id="rId1" /></Relationships>
</file>

<file path=ppt/slideLayouts/_rels/slideLayout286.xml.rels>&#65279;<?xml version="1.0" encoding="utf-8"?><Relationships xmlns="http://schemas.openxmlformats.org/package/2006/relationships"><Relationship Type="http://schemas.openxmlformats.org/officeDocument/2006/relationships/slideMaster" Target="/ppt/slideMasters/slideMaster176.xml" Id="rId1" /></Relationships>
</file>

<file path=ppt/slideLayouts/_rels/slideLayout287.xml.rels>&#65279;<?xml version="1.0" encoding="utf-8"?><Relationships xmlns="http://schemas.openxmlformats.org/package/2006/relationships"><Relationship Type="http://schemas.openxmlformats.org/officeDocument/2006/relationships/slideMaster" Target="/ppt/slideMasters/slideMaster177.xml" Id="rId1" /></Relationships>
</file>

<file path=ppt/slideLayouts/_rels/slideLayout288.xml.rels>&#65279;<?xml version="1.0" encoding="utf-8"?><Relationships xmlns="http://schemas.openxmlformats.org/package/2006/relationships"><Relationship Type="http://schemas.openxmlformats.org/officeDocument/2006/relationships/slideMaster" Target="/ppt/slideMasters/slideMaster178.xml" Id="rId1" /></Relationships>
</file>

<file path=ppt/slideLayouts/_rels/slideLayout289.xml.rels>&#65279;<?xml version="1.0" encoding="utf-8"?><Relationships xmlns="http://schemas.openxmlformats.org/package/2006/relationships"><Relationship Type="http://schemas.openxmlformats.org/officeDocument/2006/relationships/slideMaster" Target="/ppt/slideMasters/slideMaster179.xml" Id="rId1" /></Relationships>
</file>

<file path=ppt/slideLayouts/_rels/slideLayout290.xml.rels>&#65279;<?xml version="1.0" encoding="utf-8"?><Relationships xmlns="http://schemas.openxmlformats.org/package/2006/relationships"><Relationship Type="http://schemas.openxmlformats.org/officeDocument/2006/relationships/slideMaster" Target="/ppt/slideMasters/slideMaster180.xml" Id="rId1" /></Relationships>
</file>

<file path=ppt/slideLayouts/_rels/slideLayout291.xml.rels>&#65279;<?xml version="1.0" encoding="utf-8"?><Relationships xmlns="http://schemas.openxmlformats.org/package/2006/relationships"><Relationship Type="http://schemas.openxmlformats.org/officeDocument/2006/relationships/slideMaster" Target="/ppt/slideMasters/slideMaster181.xml" Id="rId1" /></Relationships>
</file>

<file path=ppt/slideLayouts/_rels/slideLayout3.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4.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5.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6.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7.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8.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_rels/slideLayout9.xml.rels>&#65279;<?xml version="1.0" encoding="utf-8"?><Relationships xmlns="http://schemas.openxmlformats.org/package/2006/relationships"><Relationship Type="http://schemas.openxmlformats.org/officeDocument/2006/relationships/slideMaster" Target="/ppt/slideMasters/slideMaster1.xml" Id="rId1" /></Relationships>
</file>

<file path=ppt/slideLayouts/slideLayout1.xml><?xml version="1.0" encoding="utf-8"?>
<p:sldLayout xmlns:p14="http://schemas.microsoft.com/office/powerpoint/2010/main"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8819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texto vertical 2"/>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5418632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215096201"/>
      </p:ext>
    </p:extLst>
  </p:cSld>
  <p:clrMapOvr>
    <a:masterClrMapping/>
  </p:clrMapOvr>
</p:sldLayout>
</file>

<file path=ppt/slideLayouts/slideLayout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2.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3.xml><?xml version="1.0" encoding="utf-8"?>
<p:sldLayout xmlns:p14="http://schemas.microsoft.com/office/powerpoint/2010/main"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1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2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3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4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5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6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7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5.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6.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7.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8.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89.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0.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291.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398174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el estilo de texto del patrón</a:t>
            </a:r>
          </a:p>
        </p:txBody>
      </p:sp>
      <p:sp>
        <p:nvSpPr>
          <p:cNvPr id="4" name="Marcador de fecha 3"/>
          <p:cNvSpPr>
            <a:spLocks noGrp="1"/>
          </p:cNvSpPr>
          <p:nvPr>
            <p:ph type="dt" sz="half" idx="10"/>
          </p:nvPr>
        </p:nvSpPr>
        <p:spPr/>
        <p:txBody>
          <a:bodyPr/>
          <a:lstStyle/>
          <a:p>
            <a:fld id="{40771E8B-6CA5-40B2-8038-0E112F3DAC1C}" type="datetimeFigureOut">
              <a:rPr lang="es-ES" smtClean="0"/>
              <a:t>02/02/2024</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2339700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contenido 2"/>
          <p:cNvSpPr>
            <a:spLocks noGrp="1"/>
          </p:cNvSpPr>
          <p:nvPr>
            <p:ph sz="half" idx="1"/>
          </p:nvPr>
        </p:nvSpPr>
        <p:spPr>
          <a:xfrm>
            <a:off x="838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contenido 3"/>
          <p:cNvSpPr>
            <a:spLocks noGrp="1"/>
          </p:cNvSpPr>
          <p:nvPr>
            <p:ph sz="half" idx="2"/>
          </p:nvPr>
        </p:nvSpPr>
        <p:spPr>
          <a:xfrm>
            <a:off x="6172200" y="1825625"/>
            <a:ext cx="5181600" cy="435133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979029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Marcador de fecha 6"/>
          <p:cNvSpPr>
            <a:spLocks noGrp="1"/>
          </p:cNvSpPr>
          <p:nvPr>
            <p:ph type="dt" sz="half" idx="10"/>
          </p:nvPr>
        </p:nvSpPr>
        <p:spPr/>
        <p:txBody>
          <a:bodyPr/>
          <a:lstStyle/>
          <a:p>
            <a:fld id="{40771E8B-6CA5-40B2-8038-0E112F3DAC1C}" type="datetimeFigureOut">
              <a:rPr lang="es-ES" smtClean="0"/>
              <a:t>02/02/2024</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75239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p>
        </p:txBody>
      </p:sp>
      <p:sp>
        <p:nvSpPr>
          <p:cNvPr id="3" name="Marcador de fecha 2"/>
          <p:cNvSpPr>
            <a:spLocks noGrp="1"/>
          </p:cNvSpPr>
          <p:nvPr>
            <p:ph type="dt" sz="half" idx="10"/>
          </p:nvPr>
        </p:nvSpPr>
        <p:spPr/>
        <p:txBody>
          <a:bodyPr/>
          <a:lstStyle/>
          <a:p>
            <a:fld id="{40771E8B-6CA5-40B2-8038-0E112F3DAC1C}" type="datetimeFigureOut">
              <a:rPr lang="es-ES" smtClean="0"/>
              <a:t>02/02/2024</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30658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40771E8B-6CA5-40B2-8038-0E112F3DAC1C}" type="datetimeFigureOut">
              <a:rPr lang="es-ES" smtClean="0"/>
              <a:t>02/02/2024</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6823756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13604498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el estilo de texto del patrón</a:t>
            </a:r>
          </a:p>
        </p:txBody>
      </p:sp>
      <p:sp>
        <p:nvSpPr>
          <p:cNvPr id="5" name="Marcador de fecha 4"/>
          <p:cNvSpPr>
            <a:spLocks noGrp="1"/>
          </p:cNvSpPr>
          <p:nvPr>
            <p:ph type="dt" sz="half" idx="10"/>
          </p:nvPr>
        </p:nvSpPr>
        <p:spPr/>
        <p:txBody>
          <a:bodyPr/>
          <a:lstStyle/>
          <a:p>
            <a:fld id="{40771E8B-6CA5-40B2-8038-0E112F3DAC1C}" type="datetimeFigureOut">
              <a:rPr lang="es-ES" smtClean="0"/>
              <a:t>02/02/2024</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0F1556C4-DFC3-4611-A7CC-780699185E26}" type="slidenum">
              <a:rPr lang="es-ES" smtClean="0"/>
              <a:t>‹Nº›</a:t>
            </a:fld>
            <a:endParaRPr lang="es-ES"/>
          </a:p>
        </p:txBody>
      </p:sp>
    </p:spTree>
    <p:extLst>
      <p:ext uri="{BB962C8B-B14F-4D97-AF65-F5344CB8AC3E}">
        <p14:creationId xmlns:p14="http://schemas.microsoft.com/office/powerpoint/2010/main" val="383603595"/>
      </p:ext>
    </p:extLst>
  </p:cSld>
  <p:clrMapOvr>
    <a:masterClrMapping/>
  </p:clrMapOvr>
</p:sldLayout>
</file>

<file path=ppt/slideMasters/_rels/slideMaster1.xml.rels>&#65279;<?xml version="1.0" encoding="utf-8"?><Relationships xmlns="http://schemas.openxmlformats.org/package/2006/relationships"><Relationship Type="http://schemas.openxmlformats.org/officeDocument/2006/relationships/slideLayout" Target="/ppt/slideLayouts/slideLayout8.xml" Id="rId8" /><Relationship Type="http://schemas.openxmlformats.org/officeDocument/2006/relationships/slideLayout" Target="/ppt/slideLayouts/slideLayout3.xml" Id="rId3" /><Relationship Type="http://schemas.openxmlformats.org/officeDocument/2006/relationships/slideLayout" Target="/ppt/slideLayouts/slideLayout7.xml" Id="rId7" /><Relationship Type="http://schemas.openxmlformats.org/officeDocument/2006/relationships/theme" Target="/ppt/theme/theme1.xml" Id="rId12" /><Relationship Type="http://schemas.openxmlformats.org/officeDocument/2006/relationships/slideLayout" Target="/ppt/slideLayouts/slideLayout2.xml" Id="rId2" /><Relationship Type="http://schemas.openxmlformats.org/officeDocument/2006/relationships/slideLayout" Target="/ppt/slideLayouts/slideLayout1.xml" Id="rId1" /><Relationship Type="http://schemas.openxmlformats.org/officeDocument/2006/relationships/slideLayout" Target="/ppt/slideLayouts/slideLayout6.xml" Id="rId6" /><Relationship Type="http://schemas.openxmlformats.org/officeDocument/2006/relationships/slideLayout" Target="/ppt/slideLayouts/slideLayout11.xml" Id="rId11" /><Relationship Type="http://schemas.openxmlformats.org/officeDocument/2006/relationships/slideLayout" Target="/ppt/slideLayouts/slideLayout5.xml" Id="rId5" /><Relationship Type="http://schemas.openxmlformats.org/officeDocument/2006/relationships/slideLayout" Target="/ppt/slideLayouts/slideLayout10.xml" Id="rId10" /><Relationship Type="http://schemas.openxmlformats.org/officeDocument/2006/relationships/slideLayout" Target="/ppt/slideLayouts/slideLayout4.xml" Id="rId4" /><Relationship Type="http://schemas.openxmlformats.org/officeDocument/2006/relationships/slideLayout" Target="/ppt/slideLayouts/slideLayout9.xml" Id="rId9" /></Relationships>
</file>

<file path=ppt/slideMasters/_rels/slideMaster110.xml.rels>&#65279;<?xml version="1.0" encoding="utf-8"?><Relationships xmlns="http://schemas.openxmlformats.org/package/2006/relationships"><Relationship Type="http://schemas.openxmlformats.org/officeDocument/2006/relationships/theme" Target="/ppt/theme/theme110.xml" Id="rId12" /><Relationship Type="http://schemas.openxmlformats.org/officeDocument/2006/relationships/slideLayout" Target="/ppt/slideLayouts/slideLayout220.xml" Id="rId2" /></Relationships>
</file>

<file path=ppt/slideMasters/_rels/slideMaster111.xml.rels>&#65279;<?xml version="1.0" encoding="utf-8"?><Relationships xmlns="http://schemas.openxmlformats.org/package/2006/relationships"><Relationship Type="http://schemas.openxmlformats.org/officeDocument/2006/relationships/theme" Target="/ppt/theme/theme111.xml" Id="rId12" /><Relationship Type="http://schemas.openxmlformats.org/officeDocument/2006/relationships/slideLayout" Target="/ppt/slideLayouts/slideLayout221.xml" Id="rId2" /></Relationships>
</file>

<file path=ppt/slideMasters/_rels/slideMaster112.xml.rels>&#65279;<?xml version="1.0" encoding="utf-8"?><Relationships xmlns="http://schemas.openxmlformats.org/package/2006/relationships"><Relationship Type="http://schemas.openxmlformats.org/officeDocument/2006/relationships/theme" Target="/ppt/theme/theme112.xml" Id="rId12" /><Relationship Type="http://schemas.openxmlformats.org/officeDocument/2006/relationships/slideLayout" Target="/ppt/slideLayouts/slideLayout222.xml" Id="rId2" /></Relationships>
</file>

<file path=ppt/slideMasters/_rels/slideMaster113.xml.rels>&#65279;<?xml version="1.0" encoding="utf-8"?><Relationships xmlns="http://schemas.openxmlformats.org/package/2006/relationships"><Relationship Type="http://schemas.openxmlformats.org/officeDocument/2006/relationships/theme" Target="/ppt/theme/theme113.xml" Id="rId12" /><Relationship Type="http://schemas.openxmlformats.org/officeDocument/2006/relationships/slideLayout" Target="/ppt/slideLayouts/slideLayout223.xml" Id="rId2" /></Relationships>
</file>

<file path=ppt/slideMasters/_rels/slideMaster114.xml.rels>&#65279;<?xml version="1.0" encoding="utf-8"?><Relationships xmlns="http://schemas.openxmlformats.org/package/2006/relationships"><Relationship Type="http://schemas.openxmlformats.org/officeDocument/2006/relationships/theme" Target="/ppt/theme/theme114.xml" Id="rId12" /><Relationship Type="http://schemas.openxmlformats.org/officeDocument/2006/relationships/slideLayout" Target="/ppt/slideLayouts/slideLayout224.xml" Id="rId2" /></Relationships>
</file>

<file path=ppt/slideMasters/_rels/slideMaster115.xml.rels>&#65279;<?xml version="1.0" encoding="utf-8"?><Relationships xmlns="http://schemas.openxmlformats.org/package/2006/relationships"><Relationship Type="http://schemas.openxmlformats.org/officeDocument/2006/relationships/theme" Target="/ppt/theme/theme115.xml" Id="rId12" /><Relationship Type="http://schemas.openxmlformats.org/officeDocument/2006/relationships/slideLayout" Target="/ppt/slideLayouts/slideLayout225.xml" Id="rId2" /></Relationships>
</file>

<file path=ppt/slideMasters/_rels/slideMaster116.xml.rels>&#65279;<?xml version="1.0" encoding="utf-8"?><Relationships xmlns="http://schemas.openxmlformats.org/package/2006/relationships"><Relationship Type="http://schemas.openxmlformats.org/officeDocument/2006/relationships/theme" Target="/ppt/theme/theme116.xml" Id="rId12" /><Relationship Type="http://schemas.openxmlformats.org/officeDocument/2006/relationships/slideLayout" Target="/ppt/slideLayouts/slideLayout226.xml" Id="rId2" /></Relationships>
</file>

<file path=ppt/slideMasters/_rels/slideMaster117.xml.rels>&#65279;<?xml version="1.0" encoding="utf-8"?><Relationships xmlns="http://schemas.openxmlformats.org/package/2006/relationships"><Relationship Type="http://schemas.openxmlformats.org/officeDocument/2006/relationships/theme" Target="/ppt/theme/theme117.xml" Id="rId12" /><Relationship Type="http://schemas.openxmlformats.org/officeDocument/2006/relationships/slideLayout" Target="/ppt/slideLayouts/slideLayout227.xml" Id="rId2" /></Relationships>
</file>

<file path=ppt/slideMasters/_rels/slideMaster118.xml.rels>&#65279;<?xml version="1.0" encoding="utf-8"?><Relationships xmlns="http://schemas.openxmlformats.org/package/2006/relationships"><Relationship Type="http://schemas.openxmlformats.org/officeDocument/2006/relationships/theme" Target="/ppt/theme/theme118.xml" Id="rId12" /><Relationship Type="http://schemas.openxmlformats.org/officeDocument/2006/relationships/slideLayout" Target="/ppt/slideLayouts/slideLayout228.xml" Id="rId2" /></Relationships>
</file>

<file path=ppt/slideMasters/_rels/slideMaster119.xml.rels>&#65279;<?xml version="1.0" encoding="utf-8"?><Relationships xmlns="http://schemas.openxmlformats.org/package/2006/relationships"><Relationship Type="http://schemas.openxmlformats.org/officeDocument/2006/relationships/theme" Target="/ppt/theme/theme119.xml" Id="rId12" /><Relationship Type="http://schemas.openxmlformats.org/officeDocument/2006/relationships/slideLayout" Target="/ppt/slideLayouts/slideLayout229.xml" Id="rId2" /></Relationships>
</file>

<file path=ppt/slideMasters/_rels/slideMaster12.xml.rels>&#65279;<?xml version="1.0" encoding="utf-8"?><Relationships xmlns="http://schemas.openxmlformats.org/package/2006/relationships"><Relationship Type="http://schemas.openxmlformats.org/officeDocument/2006/relationships/theme" Target="/ppt/theme/theme12.xml" Id="rId12" /><Relationship Type="http://schemas.openxmlformats.org/officeDocument/2006/relationships/slideLayout" Target="/ppt/slideLayouts/slideLayout212.xml" Id="rId2" /></Relationships>
</file>

<file path=ppt/slideMasters/_rels/slideMaster120.xml.rels>&#65279;<?xml version="1.0" encoding="utf-8"?><Relationships xmlns="http://schemas.openxmlformats.org/package/2006/relationships"><Relationship Type="http://schemas.openxmlformats.org/officeDocument/2006/relationships/theme" Target="/ppt/theme/theme120.xml" Id="rId12" /><Relationship Type="http://schemas.openxmlformats.org/officeDocument/2006/relationships/slideLayout" Target="/ppt/slideLayouts/slideLayout230.xml" Id="rId2" /></Relationships>
</file>

<file path=ppt/slideMasters/_rels/slideMaster121.xml.rels>&#65279;<?xml version="1.0" encoding="utf-8"?><Relationships xmlns="http://schemas.openxmlformats.org/package/2006/relationships"><Relationship Type="http://schemas.openxmlformats.org/officeDocument/2006/relationships/theme" Target="/ppt/theme/theme121.xml" Id="rId12" /><Relationship Type="http://schemas.openxmlformats.org/officeDocument/2006/relationships/slideLayout" Target="/ppt/slideLayouts/slideLayout231.xml" Id="rId2" /></Relationships>
</file>

<file path=ppt/slideMasters/_rels/slideMaster122.xml.rels>&#65279;<?xml version="1.0" encoding="utf-8"?><Relationships xmlns="http://schemas.openxmlformats.org/package/2006/relationships"><Relationship Type="http://schemas.openxmlformats.org/officeDocument/2006/relationships/theme" Target="/ppt/theme/theme122.xml" Id="rId12" /><Relationship Type="http://schemas.openxmlformats.org/officeDocument/2006/relationships/slideLayout" Target="/ppt/slideLayouts/slideLayout232.xml" Id="rId2" /></Relationships>
</file>

<file path=ppt/slideMasters/_rels/slideMaster123.xml.rels>&#65279;<?xml version="1.0" encoding="utf-8"?><Relationships xmlns="http://schemas.openxmlformats.org/package/2006/relationships"><Relationship Type="http://schemas.openxmlformats.org/officeDocument/2006/relationships/theme" Target="/ppt/theme/theme123.xml" Id="rId12" /><Relationship Type="http://schemas.openxmlformats.org/officeDocument/2006/relationships/slideLayout" Target="/ppt/slideLayouts/slideLayout233.xml" Id="rId2" /></Relationships>
</file>

<file path=ppt/slideMasters/_rels/slideMaster124.xml.rels>&#65279;<?xml version="1.0" encoding="utf-8"?><Relationships xmlns="http://schemas.openxmlformats.org/package/2006/relationships"><Relationship Type="http://schemas.openxmlformats.org/officeDocument/2006/relationships/theme" Target="/ppt/theme/theme124.xml" Id="rId12" /><Relationship Type="http://schemas.openxmlformats.org/officeDocument/2006/relationships/slideLayout" Target="/ppt/slideLayouts/slideLayout234.xml" Id="rId2" /></Relationships>
</file>

<file path=ppt/slideMasters/_rels/slideMaster125.xml.rels>&#65279;<?xml version="1.0" encoding="utf-8"?><Relationships xmlns="http://schemas.openxmlformats.org/package/2006/relationships"><Relationship Type="http://schemas.openxmlformats.org/officeDocument/2006/relationships/theme" Target="/ppt/theme/theme125.xml" Id="rId12" /><Relationship Type="http://schemas.openxmlformats.org/officeDocument/2006/relationships/slideLayout" Target="/ppt/slideLayouts/slideLayout235.xml" Id="rId2" /></Relationships>
</file>

<file path=ppt/slideMasters/_rels/slideMaster126.xml.rels>&#65279;<?xml version="1.0" encoding="utf-8"?><Relationships xmlns="http://schemas.openxmlformats.org/package/2006/relationships"><Relationship Type="http://schemas.openxmlformats.org/officeDocument/2006/relationships/theme" Target="/ppt/theme/theme126.xml" Id="rId12" /><Relationship Type="http://schemas.openxmlformats.org/officeDocument/2006/relationships/slideLayout" Target="/ppt/slideLayouts/slideLayout236.xml" Id="rId2" /></Relationships>
</file>

<file path=ppt/slideMasters/_rels/slideMaster127.xml.rels>&#65279;<?xml version="1.0" encoding="utf-8"?><Relationships xmlns="http://schemas.openxmlformats.org/package/2006/relationships"><Relationship Type="http://schemas.openxmlformats.org/officeDocument/2006/relationships/theme" Target="/ppt/theme/theme127.xml" Id="rId12" /><Relationship Type="http://schemas.openxmlformats.org/officeDocument/2006/relationships/slideLayout" Target="/ppt/slideLayouts/slideLayout237.xml" Id="rId2" /></Relationships>
</file>

<file path=ppt/slideMasters/_rels/slideMaster128.xml.rels>&#65279;<?xml version="1.0" encoding="utf-8"?><Relationships xmlns="http://schemas.openxmlformats.org/package/2006/relationships"><Relationship Type="http://schemas.openxmlformats.org/officeDocument/2006/relationships/theme" Target="/ppt/theme/theme128.xml" Id="rId12" /><Relationship Type="http://schemas.openxmlformats.org/officeDocument/2006/relationships/slideLayout" Target="/ppt/slideLayouts/slideLayout238.xml" Id="rId2" /></Relationships>
</file>

<file path=ppt/slideMasters/_rels/slideMaster129.xml.rels>&#65279;<?xml version="1.0" encoding="utf-8"?><Relationships xmlns="http://schemas.openxmlformats.org/package/2006/relationships"><Relationship Type="http://schemas.openxmlformats.org/officeDocument/2006/relationships/theme" Target="/ppt/theme/theme129.xml" Id="rId12" /><Relationship Type="http://schemas.openxmlformats.org/officeDocument/2006/relationships/slideLayout" Target="/ppt/slideLayouts/slideLayout239.xml" Id="rId2" /></Relationships>
</file>

<file path=ppt/slideMasters/_rels/slideMaster13.xml.rels>&#65279;<?xml version="1.0" encoding="utf-8"?><Relationships xmlns="http://schemas.openxmlformats.org/package/2006/relationships"><Relationship Type="http://schemas.openxmlformats.org/officeDocument/2006/relationships/theme" Target="/ppt/theme/theme13.xml" Id="rId12" /><Relationship Type="http://schemas.openxmlformats.org/officeDocument/2006/relationships/slideLayout" Target="/ppt/slideLayouts/slideLayout213.xml" Id="rId2" /></Relationships>
</file>

<file path=ppt/slideMasters/_rels/slideMaster130.xml.rels>&#65279;<?xml version="1.0" encoding="utf-8"?><Relationships xmlns="http://schemas.openxmlformats.org/package/2006/relationships"><Relationship Type="http://schemas.openxmlformats.org/officeDocument/2006/relationships/theme" Target="/ppt/theme/theme130.xml" Id="rId12" /><Relationship Type="http://schemas.openxmlformats.org/officeDocument/2006/relationships/slideLayout" Target="/ppt/slideLayouts/slideLayout240.xml" Id="rId2" /></Relationships>
</file>

<file path=ppt/slideMasters/_rels/slideMaster131.xml.rels>&#65279;<?xml version="1.0" encoding="utf-8"?><Relationships xmlns="http://schemas.openxmlformats.org/package/2006/relationships"><Relationship Type="http://schemas.openxmlformats.org/officeDocument/2006/relationships/theme" Target="/ppt/theme/theme131.xml" Id="rId12" /><Relationship Type="http://schemas.openxmlformats.org/officeDocument/2006/relationships/slideLayout" Target="/ppt/slideLayouts/slideLayout241.xml" Id="rId2" /></Relationships>
</file>

<file path=ppt/slideMasters/_rels/slideMaster132.xml.rels>&#65279;<?xml version="1.0" encoding="utf-8"?><Relationships xmlns="http://schemas.openxmlformats.org/package/2006/relationships"><Relationship Type="http://schemas.openxmlformats.org/officeDocument/2006/relationships/theme" Target="/ppt/theme/theme132.xml" Id="rId12" /><Relationship Type="http://schemas.openxmlformats.org/officeDocument/2006/relationships/slideLayout" Target="/ppt/slideLayouts/slideLayout242.xml" Id="rId2" /></Relationships>
</file>

<file path=ppt/slideMasters/_rels/slideMaster133.xml.rels>&#65279;<?xml version="1.0" encoding="utf-8"?><Relationships xmlns="http://schemas.openxmlformats.org/package/2006/relationships"><Relationship Type="http://schemas.openxmlformats.org/officeDocument/2006/relationships/theme" Target="/ppt/theme/theme133.xml" Id="rId12" /><Relationship Type="http://schemas.openxmlformats.org/officeDocument/2006/relationships/slideLayout" Target="/ppt/slideLayouts/slideLayout243.xml" Id="rId2" /></Relationships>
</file>

<file path=ppt/slideMasters/_rels/slideMaster134.xml.rels>&#65279;<?xml version="1.0" encoding="utf-8"?><Relationships xmlns="http://schemas.openxmlformats.org/package/2006/relationships"><Relationship Type="http://schemas.openxmlformats.org/officeDocument/2006/relationships/theme" Target="/ppt/theme/theme134.xml" Id="rId12" /><Relationship Type="http://schemas.openxmlformats.org/officeDocument/2006/relationships/slideLayout" Target="/ppt/slideLayouts/slideLayout244.xml" Id="rId2" /></Relationships>
</file>

<file path=ppt/slideMasters/_rels/slideMaster135.xml.rels>&#65279;<?xml version="1.0" encoding="utf-8"?><Relationships xmlns="http://schemas.openxmlformats.org/package/2006/relationships"><Relationship Type="http://schemas.openxmlformats.org/officeDocument/2006/relationships/theme" Target="/ppt/theme/theme135.xml" Id="rId12" /><Relationship Type="http://schemas.openxmlformats.org/officeDocument/2006/relationships/slideLayout" Target="/ppt/slideLayouts/slideLayout245.xml" Id="rId2" /></Relationships>
</file>

<file path=ppt/slideMasters/_rels/slideMaster136.xml.rels>&#65279;<?xml version="1.0" encoding="utf-8"?><Relationships xmlns="http://schemas.openxmlformats.org/package/2006/relationships"><Relationship Type="http://schemas.openxmlformats.org/officeDocument/2006/relationships/theme" Target="/ppt/theme/theme136.xml" Id="rId12" /><Relationship Type="http://schemas.openxmlformats.org/officeDocument/2006/relationships/slideLayout" Target="/ppt/slideLayouts/slideLayout246.xml" Id="rId2" /></Relationships>
</file>

<file path=ppt/slideMasters/_rels/slideMaster137.xml.rels>&#65279;<?xml version="1.0" encoding="utf-8"?><Relationships xmlns="http://schemas.openxmlformats.org/package/2006/relationships"><Relationship Type="http://schemas.openxmlformats.org/officeDocument/2006/relationships/theme" Target="/ppt/theme/theme137.xml" Id="rId12" /><Relationship Type="http://schemas.openxmlformats.org/officeDocument/2006/relationships/slideLayout" Target="/ppt/slideLayouts/slideLayout247.xml" Id="rId2" /></Relationships>
</file>

<file path=ppt/slideMasters/_rels/slideMaster138.xml.rels>&#65279;<?xml version="1.0" encoding="utf-8"?><Relationships xmlns="http://schemas.openxmlformats.org/package/2006/relationships"><Relationship Type="http://schemas.openxmlformats.org/officeDocument/2006/relationships/theme" Target="/ppt/theme/theme138.xml" Id="rId12" /><Relationship Type="http://schemas.openxmlformats.org/officeDocument/2006/relationships/slideLayout" Target="/ppt/slideLayouts/slideLayout248.xml" Id="rId2" /></Relationships>
</file>

<file path=ppt/slideMasters/_rels/slideMaster139.xml.rels>&#65279;<?xml version="1.0" encoding="utf-8"?><Relationships xmlns="http://schemas.openxmlformats.org/package/2006/relationships"><Relationship Type="http://schemas.openxmlformats.org/officeDocument/2006/relationships/theme" Target="/ppt/theme/theme139.xml" Id="rId12" /><Relationship Type="http://schemas.openxmlformats.org/officeDocument/2006/relationships/slideLayout" Target="/ppt/slideLayouts/slideLayout249.xml" Id="rId2" /></Relationships>
</file>

<file path=ppt/slideMasters/_rels/slideMaster14.xml.rels>&#65279;<?xml version="1.0" encoding="utf-8"?><Relationships xmlns="http://schemas.openxmlformats.org/package/2006/relationships"><Relationship Type="http://schemas.openxmlformats.org/officeDocument/2006/relationships/theme" Target="/ppt/theme/theme14.xml" Id="rId12" /><Relationship Type="http://schemas.openxmlformats.org/officeDocument/2006/relationships/slideLayout" Target="/ppt/slideLayouts/slideLayout214.xml" Id="rId2" /></Relationships>
</file>

<file path=ppt/slideMasters/_rels/slideMaster140.xml.rels>&#65279;<?xml version="1.0" encoding="utf-8"?><Relationships xmlns="http://schemas.openxmlformats.org/package/2006/relationships"><Relationship Type="http://schemas.openxmlformats.org/officeDocument/2006/relationships/theme" Target="/ppt/theme/theme140.xml" Id="rId12" /><Relationship Type="http://schemas.openxmlformats.org/officeDocument/2006/relationships/slideLayout" Target="/ppt/slideLayouts/slideLayout250.xml" Id="rId2" /></Relationships>
</file>

<file path=ppt/slideMasters/_rels/slideMaster141.xml.rels>&#65279;<?xml version="1.0" encoding="utf-8"?><Relationships xmlns="http://schemas.openxmlformats.org/package/2006/relationships"><Relationship Type="http://schemas.openxmlformats.org/officeDocument/2006/relationships/theme" Target="/ppt/theme/theme141.xml" Id="rId12" /><Relationship Type="http://schemas.openxmlformats.org/officeDocument/2006/relationships/slideLayout" Target="/ppt/slideLayouts/slideLayout251.xml" Id="rId2" /></Relationships>
</file>

<file path=ppt/slideMasters/_rels/slideMaster142.xml.rels>&#65279;<?xml version="1.0" encoding="utf-8"?><Relationships xmlns="http://schemas.openxmlformats.org/package/2006/relationships"><Relationship Type="http://schemas.openxmlformats.org/officeDocument/2006/relationships/theme" Target="/ppt/theme/theme142.xml" Id="rId12" /><Relationship Type="http://schemas.openxmlformats.org/officeDocument/2006/relationships/slideLayout" Target="/ppt/slideLayouts/slideLayout252.xml" Id="rId2" /></Relationships>
</file>

<file path=ppt/slideMasters/_rels/slideMaster143.xml.rels>&#65279;<?xml version="1.0" encoding="utf-8"?><Relationships xmlns="http://schemas.openxmlformats.org/package/2006/relationships"><Relationship Type="http://schemas.openxmlformats.org/officeDocument/2006/relationships/theme" Target="/ppt/theme/theme143.xml" Id="rId12" /><Relationship Type="http://schemas.openxmlformats.org/officeDocument/2006/relationships/slideLayout" Target="/ppt/slideLayouts/slideLayout253.xml" Id="rId2" /></Relationships>
</file>

<file path=ppt/slideMasters/_rels/slideMaster144.xml.rels>&#65279;<?xml version="1.0" encoding="utf-8"?><Relationships xmlns="http://schemas.openxmlformats.org/package/2006/relationships"><Relationship Type="http://schemas.openxmlformats.org/officeDocument/2006/relationships/theme" Target="/ppt/theme/theme144.xml" Id="rId12" /><Relationship Type="http://schemas.openxmlformats.org/officeDocument/2006/relationships/slideLayout" Target="/ppt/slideLayouts/slideLayout254.xml" Id="rId2" /></Relationships>
</file>

<file path=ppt/slideMasters/_rels/slideMaster145.xml.rels>&#65279;<?xml version="1.0" encoding="utf-8"?><Relationships xmlns="http://schemas.openxmlformats.org/package/2006/relationships"><Relationship Type="http://schemas.openxmlformats.org/officeDocument/2006/relationships/theme" Target="/ppt/theme/theme145.xml" Id="rId12" /><Relationship Type="http://schemas.openxmlformats.org/officeDocument/2006/relationships/slideLayout" Target="/ppt/slideLayouts/slideLayout255.xml" Id="rId2" /></Relationships>
</file>

<file path=ppt/slideMasters/_rels/slideMaster146.xml.rels>&#65279;<?xml version="1.0" encoding="utf-8"?><Relationships xmlns="http://schemas.openxmlformats.org/package/2006/relationships"><Relationship Type="http://schemas.openxmlformats.org/officeDocument/2006/relationships/theme" Target="/ppt/theme/theme146.xml" Id="rId12" /><Relationship Type="http://schemas.openxmlformats.org/officeDocument/2006/relationships/slideLayout" Target="/ppt/slideLayouts/slideLayout256.xml" Id="rId2" /></Relationships>
</file>

<file path=ppt/slideMasters/_rels/slideMaster147.xml.rels>&#65279;<?xml version="1.0" encoding="utf-8"?><Relationships xmlns="http://schemas.openxmlformats.org/package/2006/relationships"><Relationship Type="http://schemas.openxmlformats.org/officeDocument/2006/relationships/theme" Target="/ppt/theme/theme147.xml" Id="rId12" /><Relationship Type="http://schemas.openxmlformats.org/officeDocument/2006/relationships/slideLayout" Target="/ppt/slideLayouts/slideLayout257.xml" Id="rId2" /></Relationships>
</file>

<file path=ppt/slideMasters/_rels/slideMaster148.xml.rels>&#65279;<?xml version="1.0" encoding="utf-8"?><Relationships xmlns="http://schemas.openxmlformats.org/package/2006/relationships"><Relationship Type="http://schemas.openxmlformats.org/officeDocument/2006/relationships/theme" Target="/ppt/theme/theme148.xml" Id="rId12" /><Relationship Type="http://schemas.openxmlformats.org/officeDocument/2006/relationships/slideLayout" Target="/ppt/slideLayouts/slideLayout258.xml" Id="rId2" /></Relationships>
</file>

<file path=ppt/slideMasters/_rels/slideMaster149.xml.rels>&#65279;<?xml version="1.0" encoding="utf-8"?><Relationships xmlns="http://schemas.openxmlformats.org/package/2006/relationships"><Relationship Type="http://schemas.openxmlformats.org/officeDocument/2006/relationships/theme" Target="/ppt/theme/theme149.xml" Id="rId12" /><Relationship Type="http://schemas.openxmlformats.org/officeDocument/2006/relationships/slideLayout" Target="/ppt/slideLayouts/slideLayout259.xml" Id="rId2" /></Relationships>
</file>

<file path=ppt/slideMasters/_rels/slideMaster15.xml.rels>&#65279;<?xml version="1.0" encoding="utf-8"?><Relationships xmlns="http://schemas.openxmlformats.org/package/2006/relationships"><Relationship Type="http://schemas.openxmlformats.org/officeDocument/2006/relationships/theme" Target="/ppt/theme/theme15.xml" Id="rId12" /><Relationship Type="http://schemas.openxmlformats.org/officeDocument/2006/relationships/slideLayout" Target="/ppt/slideLayouts/slideLayout215.xml" Id="rId2" /></Relationships>
</file>

<file path=ppt/slideMasters/_rels/slideMaster150.xml.rels>&#65279;<?xml version="1.0" encoding="utf-8"?><Relationships xmlns="http://schemas.openxmlformats.org/package/2006/relationships"><Relationship Type="http://schemas.openxmlformats.org/officeDocument/2006/relationships/theme" Target="/ppt/theme/theme150.xml" Id="rId12" /><Relationship Type="http://schemas.openxmlformats.org/officeDocument/2006/relationships/slideLayout" Target="/ppt/slideLayouts/slideLayout260.xml" Id="rId2" /></Relationships>
</file>

<file path=ppt/slideMasters/_rels/slideMaster151.xml.rels>&#65279;<?xml version="1.0" encoding="utf-8"?><Relationships xmlns="http://schemas.openxmlformats.org/package/2006/relationships"><Relationship Type="http://schemas.openxmlformats.org/officeDocument/2006/relationships/theme" Target="/ppt/theme/theme151.xml" Id="rId12" /><Relationship Type="http://schemas.openxmlformats.org/officeDocument/2006/relationships/slideLayout" Target="/ppt/slideLayouts/slideLayout261.xml" Id="rId2" /></Relationships>
</file>

<file path=ppt/slideMasters/_rels/slideMaster152.xml.rels>&#65279;<?xml version="1.0" encoding="utf-8"?><Relationships xmlns="http://schemas.openxmlformats.org/package/2006/relationships"><Relationship Type="http://schemas.openxmlformats.org/officeDocument/2006/relationships/theme" Target="/ppt/theme/theme152.xml" Id="rId12" /><Relationship Type="http://schemas.openxmlformats.org/officeDocument/2006/relationships/slideLayout" Target="/ppt/slideLayouts/slideLayout262.xml" Id="rId2" /></Relationships>
</file>

<file path=ppt/slideMasters/_rels/slideMaster153.xml.rels>&#65279;<?xml version="1.0" encoding="utf-8"?><Relationships xmlns="http://schemas.openxmlformats.org/package/2006/relationships"><Relationship Type="http://schemas.openxmlformats.org/officeDocument/2006/relationships/theme" Target="/ppt/theme/theme153.xml" Id="rId12" /><Relationship Type="http://schemas.openxmlformats.org/officeDocument/2006/relationships/slideLayout" Target="/ppt/slideLayouts/slideLayout263.xml" Id="rId2" /></Relationships>
</file>

<file path=ppt/slideMasters/_rels/slideMaster154.xml.rels>&#65279;<?xml version="1.0" encoding="utf-8"?><Relationships xmlns="http://schemas.openxmlformats.org/package/2006/relationships"><Relationship Type="http://schemas.openxmlformats.org/officeDocument/2006/relationships/theme" Target="/ppt/theme/theme154.xml" Id="rId12" /><Relationship Type="http://schemas.openxmlformats.org/officeDocument/2006/relationships/slideLayout" Target="/ppt/slideLayouts/slideLayout264.xml" Id="rId2" /></Relationships>
</file>

<file path=ppt/slideMasters/_rels/slideMaster155.xml.rels>&#65279;<?xml version="1.0" encoding="utf-8"?><Relationships xmlns="http://schemas.openxmlformats.org/package/2006/relationships"><Relationship Type="http://schemas.openxmlformats.org/officeDocument/2006/relationships/theme" Target="/ppt/theme/theme155.xml" Id="rId12" /><Relationship Type="http://schemas.openxmlformats.org/officeDocument/2006/relationships/slideLayout" Target="/ppt/slideLayouts/slideLayout265.xml" Id="rId2" /></Relationships>
</file>

<file path=ppt/slideMasters/_rels/slideMaster156.xml.rels>&#65279;<?xml version="1.0" encoding="utf-8"?><Relationships xmlns="http://schemas.openxmlformats.org/package/2006/relationships"><Relationship Type="http://schemas.openxmlformats.org/officeDocument/2006/relationships/theme" Target="/ppt/theme/theme156.xml" Id="rId12" /><Relationship Type="http://schemas.openxmlformats.org/officeDocument/2006/relationships/slideLayout" Target="/ppt/slideLayouts/slideLayout266.xml" Id="rId2" /></Relationships>
</file>

<file path=ppt/slideMasters/_rels/slideMaster157.xml.rels>&#65279;<?xml version="1.0" encoding="utf-8"?><Relationships xmlns="http://schemas.openxmlformats.org/package/2006/relationships"><Relationship Type="http://schemas.openxmlformats.org/officeDocument/2006/relationships/theme" Target="/ppt/theme/theme157.xml" Id="rId12" /><Relationship Type="http://schemas.openxmlformats.org/officeDocument/2006/relationships/slideLayout" Target="/ppt/slideLayouts/slideLayout267.xml" Id="rId2" /></Relationships>
</file>

<file path=ppt/slideMasters/_rels/slideMaster158.xml.rels>&#65279;<?xml version="1.0" encoding="utf-8"?><Relationships xmlns="http://schemas.openxmlformats.org/package/2006/relationships"><Relationship Type="http://schemas.openxmlformats.org/officeDocument/2006/relationships/theme" Target="/ppt/theme/theme158.xml" Id="rId12" /><Relationship Type="http://schemas.openxmlformats.org/officeDocument/2006/relationships/slideLayout" Target="/ppt/slideLayouts/slideLayout268.xml" Id="rId2" /></Relationships>
</file>

<file path=ppt/slideMasters/_rels/slideMaster159.xml.rels>&#65279;<?xml version="1.0" encoding="utf-8"?><Relationships xmlns="http://schemas.openxmlformats.org/package/2006/relationships"><Relationship Type="http://schemas.openxmlformats.org/officeDocument/2006/relationships/theme" Target="/ppt/theme/theme159.xml" Id="rId12" /><Relationship Type="http://schemas.openxmlformats.org/officeDocument/2006/relationships/slideLayout" Target="/ppt/slideLayouts/slideLayout269.xml" Id="rId2" /></Relationships>
</file>

<file path=ppt/slideMasters/_rels/slideMaster16.xml.rels>&#65279;<?xml version="1.0" encoding="utf-8"?><Relationships xmlns="http://schemas.openxmlformats.org/package/2006/relationships"><Relationship Type="http://schemas.openxmlformats.org/officeDocument/2006/relationships/theme" Target="/ppt/theme/theme16.xml" Id="rId12" /><Relationship Type="http://schemas.openxmlformats.org/officeDocument/2006/relationships/slideLayout" Target="/ppt/slideLayouts/slideLayout216.xml" Id="rId2" /></Relationships>
</file>

<file path=ppt/slideMasters/_rels/slideMaster160.xml.rels>&#65279;<?xml version="1.0" encoding="utf-8"?><Relationships xmlns="http://schemas.openxmlformats.org/package/2006/relationships"><Relationship Type="http://schemas.openxmlformats.org/officeDocument/2006/relationships/theme" Target="/ppt/theme/theme160.xml" Id="rId12" /><Relationship Type="http://schemas.openxmlformats.org/officeDocument/2006/relationships/slideLayout" Target="/ppt/slideLayouts/slideLayout270.xml" Id="rId2" /></Relationships>
</file>

<file path=ppt/slideMasters/_rels/slideMaster161.xml.rels>&#65279;<?xml version="1.0" encoding="utf-8"?><Relationships xmlns="http://schemas.openxmlformats.org/package/2006/relationships"><Relationship Type="http://schemas.openxmlformats.org/officeDocument/2006/relationships/theme" Target="/ppt/theme/theme161.xml" Id="rId12" /><Relationship Type="http://schemas.openxmlformats.org/officeDocument/2006/relationships/slideLayout" Target="/ppt/slideLayouts/slideLayout271.xml" Id="rId2" /></Relationships>
</file>

<file path=ppt/slideMasters/_rels/slideMaster162.xml.rels>&#65279;<?xml version="1.0" encoding="utf-8"?><Relationships xmlns="http://schemas.openxmlformats.org/package/2006/relationships"><Relationship Type="http://schemas.openxmlformats.org/officeDocument/2006/relationships/theme" Target="/ppt/theme/theme162.xml" Id="rId12" /><Relationship Type="http://schemas.openxmlformats.org/officeDocument/2006/relationships/slideLayout" Target="/ppt/slideLayouts/slideLayout272.xml" Id="rId2" /></Relationships>
</file>

<file path=ppt/slideMasters/_rels/slideMaster163.xml.rels>&#65279;<?xml version="1.0" encoding="utf-8"?><Relationships xmlns="http://schemas.openxmlformats.org/package/2006/relationships"><Relationship Type="http://schemas.openxmlformats.org/officeDocument/2006/relationships/theme" Target="/ppt/theme/theme163.xml" Id="rId12" /><Relationship Type="http://schemas.openxmlformats.org/officeDocument/2006/relationships/slideLayout" Target="/ppt/slideLayouts/slideLayout273.xml" Id="rId2" /></Relationships>
</file>

<file path=ppt/slideMasters/_rels/slideMaster164.xml.rels>&#65279;<?xml version="1.0" encoding="utf-8"?><Relationships xmlns="http://schemas.openxmlformats.org/package/2006/relationships"><Relationship Type="http://schemas.openxmlformats.org/officeDocument/2006/relationships/theme" Target="/ppt/theme/theme164.xml" Id="rId12" /><Relationship Type="http://schemas.openxmlformats.org/officeDocument/2006/relationships/slideLayout" Target="/ppt/slideLayouts/slideLayout274.xml" Id="rId2" /></Relationships>
</file>

<file path=ppt/slideMasters/_rels/slideMaster165.xml.rels>&#65279;<?xml version="1.0" encoding="utf-8"?><Relationships xmlns="http://schemas.openxmlformats.org/package/2006/relationships"><Relationship Type="http://schemas.openxmlformats.org/officeDocument/2006/relationships/theme" Target="/ppt/theme/theme165.xml" Id="rId12" /><Relationship Type="http://schemas.openxmlformats.org/officeDocument/2006/relationships/slideLayout" Target="/ppt/slideLayouts/slideLayout275.xml" Id="rId2" /></Relationships>
</file>

<file path=ppt/slideMasters/_rels/slideMaster166.xml.rels>&#65279;<?xml version="1.0" encoding="utf-8"?><Relationships xmlns="http://schemas.openxmlformats.org/package/2006/relationships"><Relationship Type="http://schemas.openxmlformats.org/officeDocument/2006/relationships/theme" Target="/ppt/theme/theme166.xml" Id="rId12" /><Relationship Type="http://schemas.openxmlformats.org/officeDocument/2006/relationships/slideLayout" Target="/ppt/slideLayouts/slideLayout276.xml" Id="rId2" /></Relationships>
</file>

<file path=ppt/slideMasters/_rels/slideMaster167.xml.rels>&#65279;<?xml version="1.0" encoding="utf-8"?><Relationships xmlns="http://schemas.openxmlformats.org/package/2006/relationships"><Relationship Type="http://schemas.openxmlformats.org/officeDocument/2006/relationships/theme" Target="/ppt/theme/theme167.xml" Id="rId12" /><Relationship Type="http://schemas.openxmlformats.org/officeDocument/2006/relationships/slideLayout" Target="/ppt/slideLayouts/slideLayout277.xml" Id="rId2" /></Relationships>
</file>

<file path=ppt/slideMasters/_rels/slideMaster168.xml.rels>&#65279;<?xml version="1.0" encoding="utf-8"?><Relationships xmlns="http://schemas.openxmlformats.org/package/2006/relationships"><Relationship Type="http://schemas.openxmlformats.org/officeDocument/2006/relationships/theme" Target="/ppt/theme/theme168.xml" Id="rId12" /><Relationship Type="http://schemas.openxmlformats.org/officeDocument/2006/relationships/slideLayout" Target="/ppt/slideLayouts/slideLayout278.xml" Id="rId2" /></Relationships>
</file>

<file path=ppt/slideMasters/_rels/slideMaster169.xml.rels>&#65279;<?xml version="1.0" encoding="utf-8"?><Relationships xmlns="http://schemas.openxmlformats.org/package/2006/relationships"><Relationship Type="http://schemas.openxmlformats.org/officeDocument/2006/relationships/theme" Target="/ppt/theme/theme169.xml" Id="rId12" /><Relationship Type="http://schemas.openxmlformats.org/officeDocument/2006/relationships/slideLayout" Target="/ppt/slideLayouts/slideLayout279.xml" Id="rId2" /></Relationships>
</file>

<file path=ppt/slideMasters/_rels/slideMaster17.xml.rels>&#65279;<?xml version="1.0" encoding="utf-8"?><Relationships xmlns="http://schemas.openxmlformats.org/package/2006/relationships"><Relationship Type="http://schemas.openxmlformats.org/officeDocument/2006/relationships/theme" Target="/ppt/theme/theme17.xml" Id="rId12" /><Relationship Type="http://schemas.openxmlformats.org/officeDocument/2006/relationships/slideLayout" Target="/ppt/slideLayouts/slideLayout217.xml" Id="rId2" /></Relationships>
</file>

<file path=ppt/slideMasters/_rels/slideMaster170.xml.rels>&#65279;<?xml version="1.0" encoding="utf-8"?><Relationships xmlns="http://schemas.openxmlformats.org/package/2006/relationships"><Relationship Type="http://schemas.openxmlformats.org/officeDocument/2006/relationships/theme" Target="/ppt/theme/theme170.xml" Id="rId12" /><Relationship Type="http://schemas.openxmlformats.org/officeDocument/2006/relationships/slideLayout" Target="/ppt/slideLayouts/slideLayout280.xml" Id="rId2" /></Relationships>
</file>

<file path=ppt/slideMasters/_rels/slideMaster171.xml.rels>&#65279;<?xml version="1.0" encoding="utf-8"?><Relationships xmlns="http://schemas.openxmlformats.org/package/2006/relationships"><Relationship Type="http://schemas.openxmlformats.org/officeDocument/2006/relationships/theme" Target="/ppt/theme/theme171.xml" Id="rId12" /><Relationship Type="http://schemas.openxmlformats.org/officeDocument/2006/relationships/slideLayout" Target="/ppt/slideLayouts/slideLayout281.xml" Id="rId2" /></Relationships>
</file>

<file path=ppt/slideMasters/_rels/slideMaster172.xml.rels>&#65279;<?xml version="1.0" encoding="utf-8"?><Relationships xmlns="http://schemas.openxmlformats.org/package/2006/relationships"><Relationship Type="http://schemas.openxmlformats.org/officeDocument/2006/relationships/theme" Target="/ppt/theme/theme172.xml" Id="rId12" /><Relationship Type="http://schemas.openxmlformats.org/officeDocument/2006/relationships/slideLayout" Target="/ppt/slideLayouts/slideLayout282.xml" Id="rId2" /></Relationships>
</file>

<file path=ppt/slideMasters/_rels/slideMaster173.xml.rels>&#65279;<?xml version="1.0" encoding="utf-8"?><Relationships xmlns="http://schemas.openxmlformats.org/package/2006/relationships"><Relationship Type="http://schemas.openxmlformats.org/officeDocument/2006/relationships/theme" Target="/ppt/theme/theme173.xml" Id="rId12" /><Relationship Type="http://schemas.openxmlformats.org/officeDocument/2006/relationships/slideLayout" Target="/ppt/slideLayouts/slideLayout283.xml" Id="rId2" /></Relationships>
</file>

<file path=ppt/slideMasters/_rels/slideMaster174.xml.rels>&#65279;<?xml version="1.0" encoding="utf-8"?><Relationships xmlns="http://schemas.openxmlformats.org/package/2006/relationships"><Relationship Type="http://schemas.openxmlformats.org/officeDocument/2006/relationships/theme" Target="/ppt/theme/theme174.xml" Id="rId12" /><Relationship Type="http://schemas.openxmlformats.org/officeDocument/2006/relationships/slideLayout" Target="/ppt/slideLayouts/slideLayout284.xml" Id="rId2" /></Relationships>
</file>

<file path=ppt/slideMasters/_rels/slideMaster175.xml.rels>&#65279;<?xml version="1.0" encoding="utf-8"?><Relationships xmlns="http://schemas.openxmlformats.org/package/2006/relationships"><Relationship Type="http://schemas.openxmlformats.org/officeDocument/2006/relationships/theme" Target="/ppt/theme/theme175.xml" Id="rId12" /><Relationship Type="http://schemas.openxmlformats.org/officeDocument/2006/relationships/slideLayout" Target="/ppt/slideLayouts/slideLayout285.xml" Id="rId2" /></Relationships>
</file>

<file path=ppt/slideMasters/_rels/slideMaster176.xml.rels>&#65279;<?xml version="1.0" encoding="utf-8"?><Relationships xmlns="http://schemas.openxmlformats.org/package/2006/relationships"><Relationship Type="http://schemas.openxmlformats.org/officeDocument/2006/relationships/theme" Target="/ppt/theme/theme176.xml" Id="rId12" /><Relationship Type="http://schemas.openxmlformats.org/officeDocument/2006/relationships/slideLayout" Target="/ppt/slideLayouts/slideLayout286.xml" Id="rId2" /></Relationships>
</file>

<file path=ppt/slideMasters/_rels/slideMaster177.xml.rels>&#65279;<?xml version="1.0" encoding="utf-8"?><Relationships xmlns="http://schemas.openxmlformats.org/package/2006/relationships"><Relationship Type="http://schemas.openxmlformats.org/officeDocument/2006/relationships/theme" Target="/ppt/theme/theme177.xml" Id="rId12" /><Relationship Type="http://schemas.openxmlformats.org/officeDocument/2006/relationships/slideLayout" Target="/ppt/slideLayouts/slideLayout287.xml" Id="rId2" /></Relationships>
</file>

<file path=ppt/slideMasters/_rels/slideMaster178.xml.rels>&#65279;<?xml version="1.0" encoding="utf-8"?><Relationships xmlns="http://schemas.openxmlformats.org/package/2006/relationships"><Relationship Type="http://schemas.openxmlformats.org/officeDocument/2006/relationships/theme" Target="/ppt/theme/theme178.xml" Id="rId12" /><Relationship Type="http://schemas.openxmlformats.org/officeDocument/2006/relationships/slideLayout" Target="/ppt/slideLayouts/slideLayout288.xml" Id="rId2" /></Relationships>
</file>

<file path=ppt/slideMasters/_rels/slideMaster179.xml.rels>&#65279;<?xml version="1.0" encoding="utf-8"?><Relationships xmlns="http://schemas.openxmlformats.org/package/2006/relationships"><Relationship Type="http://schemas.openxmlformats.org/officeDocument/2006/relationships/theme" Target="/ppt/theme/theme179.xml" Id="rId12" /><Relationship Type="http://schemas.openxmlformats.org/officeDocument/2006/relationships/slideLayout" Target="/ppt/slideLayouts/slideLayout289.xml" Id="rId2" /></Relationships>
</file>

<file path=ppt/slideMasters/_rels/slideMaster18.xml.rels>&#65279;<?xml version="1.0" encoding="utf-8"?><Relationships xmlns="http://schemas.openxmlformats.org/package/2006/relationships"><Relationship Type="http://schemas.openxmlformats.org/officeDocument/2006/relationships/theme" Target="/ppt/theme/theme18.xml" Id="rId12" /><Relationship Type="http://schemas.openxmlformats.org/officeDocument/2006/relationships/slideLayout" Target="/ppt/slideLayouts/slideLayout218.xml" Id="rId2" /></Relationships>
</file>

<file path=ppt/slideMasters/_rels/slideMaster180.xml.rels>&#65279;<?xml version="1.0" encoding="utf-8"?><Relationships xmlns="http://schemas.openxmlformats.org/package/2006/relationships"><Relationship Type="http://schemas.openxmlformats.org/officeDocument/2006/relationships/theme" Target="/ppt/theme/theme180.xml" Id="rId12" /><Relationship Type="http://schemas.openxmlformats.org/officeDocument/2006/relationships/slideLayout" Target="/ppt/slideLayouts/slideLayout290.xml" Id="rId2" /></Relationships>
</file>

<file path=ppt/slideMasters/_rels/slideMaster181.xml.rels>&#65279;<?xml version="1.0" encoding="utf-8"?><Relationships xmlns="http://schemas.openxmlformats.org/package/2006/relationships"><Relationship Type="http://schemas.openxmlformats.org/officeDocument/2006/relationships/theme" Target="/ppt/theme/theme181.xml" Id="rId12" /><Relationship Type="http://schemas.openxmlformats.org/officeDocument/2006/relationships/slideLayout" Target="/ppt/slideLayouts/slideLayout291.xml" Id="rId2" /></Relationships>
</file>

<file path=ppt/slideMasters/_rels/slideMaster19.xml.rels>&#65279;<?xml version="1.0" encoding="utf-8"?><Relationships xmlns="http://schemas.openxmlformats.org/package/2006/relationships"><Relationship Type="http://schemas.openxmlformats.org/officeDocument/2006/relationships/theme" Target="/ppt/theme/theme19.xml" Id="rId12" /><Relationship Type="http://schemas.openxmlformats.org/officeDocument/2006/relationships/slideLayout" Target="/ppt/slideLayouts/slideLayout219.xml" Id="rId2" /></Relationships>
</file>

<file path=ppt/slideMasters/slideMaster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29" r:id="rId1"/>
    <p:sldLayoutId id="2147483730" r:id="rId2"/>
    <p:sldLayoutId id="2147483731" r:id="rId3"/>
    <p:sldLayoutId id="2147483732" r:id="rId4"/>
    <p:sldLayoutId id="2147483733" r:id="rId5"/>
    <p:sldLayoutId id="2147483734" r:id="rId6"/>
    <p:sldLayoutId id="2147483735" r:id="rId7"/>
    <p:sldLayoutId id="2147483736" r:id="rId8"/>
    <p:sldLayoutId id="2147483737" r:id="rId9"/>
    <p:sldLayoutId id="2147483738" r:id="rId10"/>
    <p:sldLayoutId id="214748373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5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2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6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3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7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4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8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5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9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6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0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2.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0"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3.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1"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4.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5.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3"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6.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4"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7.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5"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7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0.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8"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81.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819"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19.xml><?xml version="1.0" encoding="utf-8"?>
<p:sldMaster xmlns:p14="http://schemas.microsoft.com/office/powerpoint/2010/main"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771E8B-6CA5-40B2-8038-0E112F3DAC1C}" type="datetimeFigureOut">
              <a:rPr lang="es-ES" smtClean="0"/>
              <a:t>02/02/2024</a:t>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1556C4-DFC3-4611-A7CC-780699185E26}" type="slidenum">
              <a:rPr lang="es-ES" smtClean="0"/>
              <a:t>‹Nº›</a:t>
            </a:fld>
            <a:endParaRPr lang="es-ES"/>
          </a:p>
        </p:txBody>
      </p:sp>
    </p:spTree>
    <p:extLst>
      <p:ext uri="{BB962C8B-B14F-4D97-AF65-F5344CB8AC3E}">
        <p14:creationId xmlns:p14="http://schemas.microsoft.com/office/powerpoint/2010/main" val="2933118997"/>
      </p:ext>
    </p:extLst>
  </p:cSld>
  <p:clrMap bg1="lt1" tx1="dk1" bg2="lt2" tx2="dk2" accent1="accent1" accent2="accent2" accent3="accent3" accent4="accent4" accent5="accent5" accent6="accent6" hlink="hlink" folHlink="folHlink"/>
  <p:sldLayoutIdLst>
    <p:sldLayoutId id="2147483747"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Relationships xmlns="http://schemas.openxmlformats.org/package/2006/relationships"><Relationship Type="http://schemas.openxmlformats.org/officeDocument/2006/relationships/image" Target="/ppt/media/image2.jpeg" Id="rId3" /><Relationship Type="http://schemas.openxmlformats.org/officeDocument/2006/relationships/image" Target="/ppt/media/image1.jpeg" Id="rId2" /><Relationship Type="http://schemas.openxmlformats.org/officeDocument/2006/relationships/slideLayout" Target="/ppt/slideLayouts/slideLayout1.xml" Id="rId1" /></Relationships>
</file>

<file path=ppt/slides/_rels/slide2.xml.rels>&#65279;<?xml version="1.0" encoding="utf-8"?><Relationships xmlns="http://schemas.openxmlformats.org/package/2006/relationships"><Relationship Type="http://schemas.openxmlformats.org/officeDocument/2006/relationships/image" Target="/ppt/media/image3.jpeg" Id="rId2" /><Relationship Type="http://schemas.openxmlformats.org/officeDocument/2006/relationships/slideLayout" Target="/ppt/slideLayouts/slideLayout2.xml" Id="rId1" /><Relationship Type="http://schemas.openxmlformats.org/officeDocument/2006/relationships/hyperlink" Target="https://todofp.pro" TargetMode="External" Id="rId3" /></Relationships>
</file>

<file path=ppt/slides/_rels/slide23.xml.rels>&#65279;<?xml version="1.0" encoding="utf-8"?><Relationships xmlns="http://schemas.openxmlformats.org/package/2006/relationships"><Relationship Type="http://schemas.openxmlformats.org/officeDocument/2006/relationships/image" Target="/ppt/media/image35.jpeg" Id="rId2" /><Relationship Type="http://schemas.openxmlformats.org/officeDocument/2006/relationships/slideLayout" Target="/ppt/slideLayouts/slideLayout212.xml" Id="rId1" /><Relationship Type="http://schemas.openxmlformats.org/officeDocument/2006/relationships/hyperlink" Target="https://todofp.pro" TargetMode="External" Id="rId3" /></Relationships>
</file>

<file path=ppt/slides/_rels/slide24.xml.rels>&#65279;<?xml version="1.0" encoding="utf-8"?><Relationships xmlns="http://schemas.openxmlformats.org/package/2006/relationships"><Relationship Type="http://schemas.openxmlformats.org/officeDocument/2006/relationships/image" Target="/ppt/media/image36.jpeg" Id="rId2" /><Relationship Type="http://schemas.openxmlformats.org/officeDocument/2006/relationships/slideLayout" Target="/ppt/slideLayouts/slideLayout213.xml" Id="rId1" /><Relationship Type="http://schemas.openxmlformats.org/officeDocument/2006/relationships/hyperlink" Target="https://todofp.pro" TargetMode="External" Id="rId3" /></Relationships>
</file>

<file path=ppt/slides/slide1.xml><?xml version="1.0" encoding="utf-8"?>
<p:sld xmlns:a16="http://schemas.microsoft.com/office/drawing/2014/main" xmlns:adec="http://schemas.microsoft.com/office/drawing/2017/decorative" xmlns:p16="http://schemas.microsoft.com/office/powerpoint/2015/main" xmlns:p14="http://schemas.microsoft.com/office/powerpoint/2010/main"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8">
            <a:extLst>
              <a:ext uri="{FF2B5EF4-FFF2-40B4-BE49-F238E27FC236}">
                <a16:creationId xmlns:a16="http://schemas.microsoft.com/office/drawing/2014/main" id="{C6B158B5-50B5-4927-A367-7C9F3AFE5DC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ítulo 1"/>
          <p:cNvSpPr>
            <a:spLocks noGrp="1"/>
          </p:cNvSpPr>
          <p:nvPr>
            <p:ph type="ctrTitle"/>
          </p:nvPr>
        </p:nvSpPr>
        <p:spPr>
          <a:xfrm>
            <a:off x="6981824" y="1367673"/>
            <a:ext cx="4375151" cy="2665509"/>
          </a:xfrm>
        </p:spPr>
        <p:txBody>
          <a:bodyPr>
            <a:normAutofit/>
          </a:bodyPr>
          <a:lstStyle/>
          <a:p>
            <a:pPr algn="r"/>
            <a:r>
              <a:rPr lang="es-ES" sz="4100" dirty="0">
                <a:solidFill>
                  <a:schemeClr val="bg1"/>
                </a:solidFill>
                <a:cs typeface="Calibri Light"/>
              </a:rPr>
              <a:t>Caracterización de las operaciones en centrales eléctricas</a:t>
            </a:r>
            <a:endParaRPr lang="es-ES" sz="7200" dirty="0">
              <a:solidFill>
                <a:schemeClr val="bg1"/>
              </a:solidFill>
            </a:endParaRPr>
          </a:p>
        </p:txBody>
      </p:sp>
      <p:sp>
        <p:nvSpPr>
          <p:cNvPr id="3" name="Subtítulo 2"/>
          <p:cNvSpPr>
            <a:spLocks noGrp="1"/>
          </p:cNvSpPr>
          <p:nvPr>
            <p:ph type="subTitle" idx="1"/>
          </p:nvPr>
        </p:nvSpPr>
        <p:spPr>
          <a:xfrm>
            <a:off x="6979182" y="4414180"/>
            <a:ext cx="4377793" cy="884538"/>
          </a:xfrm>
        </p:spPr>
        <p:txBody>
          <a:bodyPr vert="horz" lIns="91440" tIns="45720" rIns="91440" bIns="45720" rtlCol="0">
            <a:normAutofit/>
          </a:bodyPr>
          <a:lstStyle/>
          <a:p>
            <a:pPr algn="r"/>
            <a:r>
              <a:rPr lang="es-ES" sz="1800" dirty="0">
                <a:solidFill>
                  <a:schemeClr val="bg1"/>
                </a:solidFill>
                <a:cs typeface="Calibri"/>
              </a:rPr>
              <a:t>Operación en centrales eléctricas</a:t>
            </a:r>
          </a:p>
        </p:txBody>
      </p:sp>
      <p:pic>
        <p:nvPicPr>
          <p:cNvPr id="4" name="Imagen 3" descr="Logotipo&#10;&#10;Descripción generada automáticamente">
            <a:extLst>
              <a:ext uri="{FF2B5EF4-FFF2-40B4-BE49-F238E27FC236}">
                <a16:creationId xmlns:a16="http://schemas.microsoft.com/office/drawing/2014/main" id="{FDEA1854-513B-B3AF-6AA0-D05328875F0A}"/>
              </a:ext>
            </a:extLst>
          </p:cNvPr>
          <p:cNvPicPr>
            <a:picLocks noChangeAspect="1"/>
          </p:cNvPicPr>
          <p:nvPr/>
        </p:nvPicPr>
        <p:blipFill rotWithShape="1">
          <a:blip r:embed="rId2"/>
          <a:srcRect l="5892" r="2984"/>
          <a:stretch/>
        </p:blipFill>
        <p:spPr>
          <a:xfrm>
            <a:off x="1" y="2"/>
            <a:ext cx="6249303" cy="6857998"/>
          </a:xfrm>
          <a:custGeom>
            <a:avLst/>
            <a:gdLst/>
            <a:ahLst/>
            <a:cxnLst/>
            <a:rect l="l" t="t" r="r" b="b"/>
            <a:pathLst>
              <a:path w="6249303" h="6857998">
                <a:moveTo>
                  <a:pt x="5497146" y="6118149"/>
                </a:moveTo>
                <a:cubicBezTo>
                  <a:pt x="5503695" y="6124102"/>
                  <a:pt x="5511317" y="6129341"/>
                  <a:pt x="5518366" y="6133723"/>
                </a:cubicBezTo>
                <a:cubicBezTo>
                  <a:pt x="5525509" y="6138152"/>
                  <a:pt x="5530855" y="6143474"/>
                  <a:pt x="5534525" y="6149380"/>
                </a:cubicBezTo>
                <a:lnTo>
                  <a:pt x="5540000" y="6166562"/>
                </a:lnTo>
                <a:lnTo>
                  <a:pt x="5534525" y="6149379"/>
                </a:lnTo>
                <a:cubicBezTo>
                  <a:pt x="5530855" y="6143474"/>
                  <a:pt x="5525509" y="6138152"/>
                  <a:pt x="5518366" y="6133722"/>
                </a:cubicBezTo>
                <a:cubicBezTo>
                  <a:pt x="5511317" y="6129341"/>
                  <a:pt x="5503695" y="6124102"/>
                  <a:pt x="5497146" y="6118149"/>
                </a:cubicBezTo>
                <a:close/>
                <a:moveTo>
                  <a:pt x="5405304" y="4941372"/>
                </a:moveTo>
                <a:lnTo>
                  <a:pt x="5408634" y="4950869"/>
                </a:lnTo>
                <a:lnTo>
                  <a:pt x="5418318" y="4991382"/>
                </a:lnTo>
                <a:lnTo>
                  <a:pt x="5408634" y="4950868"/>
                </a:lnTo>
                <a:close/>
                <a:moveTo>
                  <a:pt x="5409242" y="4749807"/>
                </a:moveTo>
                <a:cubicBezTo>
                  <a:pt x="5397106" y="4762826"/>
                  <a:pt x="5396249" y="4781365"/>
                  <a:pt x="5394535" y="4799797"/>
                </a:cubicBezTo>
                <a:cubicBezTo>
                  <a:pt x="5396249" y="4781365"/>
                  <a:pt x="5397106" y="4762827"/>
                  <a:pt x="5409242" y="4749807"/>
                </a:cubicBezTo>
                <a:close/>
                <a:moveTo>
                  <a:pt x="5427041" y="4543185"/>
                </a:moveTo>
                <a:cubicBezTo>
                  <a:pt x="5428019" y="4548281"/>
                  <a:pt x="5430065" y="4553662"/>
                  <a:pt x="5432447" y="4557092"/>
                </a:cubicBezTo>
                <a:cubicBezTo>
                  <a:pt x="5444067" y="4573618"/>
                  <a:pt x="5452855" y="4588275"/>
                  <a:pt x="5458810" y="4602021"/>
                </a:cubicBezTo>
                <a:cubicBezTo>
                  <a:pt x="5452855" y="4588275"/>
                  <a:pt x="5444067" y="4573618"/>
                  <a:pt x="5432447" y="4557091"/>
                </a:cubicBezTo>
                <a:close/>
                <a:moveTo>
                  <a:pt x="5893259" y="2819253"/>
                </a:moveTo>
                <a:lnTo>
                  <a:pt x="5904902" y="2827484"/>
                </a:lnTo>
                <a:lnTo>
                  <a:pt x="5904904" y="2827486"/>
                </a:lnTo>
                <a:lnTo>
                  <a:pt x="5933407" y="2861156"/>
                </a:lnTo>
                <a:lnTo>
                  <a:pt x="5923753" y="2842392"/>
                </a:lnTo>
                <a:lnTo>
                  <a:pt x="5904904" y="2827486"/>
                </a:lnTo>
                <a:lnTo>
                  <a:pt x="5904902" y="2827483"/>
                </a:lnTo>
                <a:close/>
                <a:moveTo>
                  <a:pt x="5823604" y="1974015"/>
                </a:moveTo>
                <a:lnTo>
                  <a:pt x="5817090" y="1999763"/>
                </a:lnTo>
                <a:cubicBezTo>
                  <a:pt x="5813281" y="2008056"/>
                  <a:pt x="5807601" y="2016020"/>
                  <a:pt x="5799362" y="2023547"/>
                </a:cubicBezTo>
                <a:cubicBezTo>
                  <a:pt x="5815841" y="2008497"/>
                  <a:pt x="5822079" y="1991685"/>
                  <a:pt x="5823604" y="1974015"/>
                </a:cubicBezTo>
                <a:close/>
                <a:moveTo>
                  <a:pt x="5806410" y="1768838"/>
                </a:moveTo>
                <a:cubicBezTo>
                  <a:pt x="5802029" y="1774411"/>
                  <a:pt x="5799266" y="1779948"/>
                  <a:pt x="5797809" y="1785412"/>
                </a:cubicBezTo>
                <a:lnTo>
                  <a:pt x="5797028" y="1801558"/>
                </a:lnTo>
                <a:cubicBezTo>
                  <a:pt x="5795361" y="1790986"/>
                  <a:pt x="5797647" y="1779981"/>
                  <a:pt x="5806410" y="1768838"/>
                </a:cubicBezTo>
                <a:close/>
                <a:moveTo>
                  <a:pt x="5915999" y="520953"/>
                </a:moveTo>
                <a:lnTo>
                  <a:pt x="5909271" y="549926"/>
                </a:lnTo>
                <a:lnTo>
                  <a:pt x="5903017" y="566616"/>
                </a:lnTo>
                <a:lnTo>
                  <a:pt x="5897067" y="581804"/>
                </a:lnTo>
                <a:lnTo>
                  <a:pt x="5896649" y="583595"/>
                </a:lnTo>
                <a:lnTo>
                  <a:pt x="5894474" y="589388"/>
                </a:lnTo>
                <a:cubicBezTo>
                  <a:pt x="5892074" y="597005"/>
                  <a:pt x="5890316" y="604728"/>
                  <a:pt x="5889851" y="612658"/>
                </a:cubicBezTo>
                <a:lnTo>
                  <a:pt x="5896649" y="583595"/>
                </a:lnTo>
                <a:lnTo>
                  <a:pt x="5902965" y="566754"/>
                </a:lnTo>
                <a:lnTo>
                  <a:pt x="5903017" y="566616"/>
                </a:lnTo>
                <a:lnTo>
                  <a:pt x="5908855" y="551717"/>
                </a:lnTo>
                <a:lnTo>
                  <a:pt x="5909271" y="549926"/>
                </a:lnTo>
                <a:lnTo>
                  <a:pt x="5911436" y="544146"/>
                </a:lnTo>
                <a:cubicBezTo>
                  <a:pt x="5913823" y="536547"/>
                  <a:pt x="5915561" y="528850"/>
                  <a:pt x="5915999" y="520953"/>
                </a:cubicBezTo>
                <a:close/>
                <a:moveTo>
                  <a:pt x="5864896" y="268794"/>
                </a:moveTo>
                <a:cubicBezTo>
                  <a:pt x="5862371" y="279176"/>
                  <a:pt x="5860668" y="289296"/>
                  <a:pt x="5860021" y="299164"/>
                </a:cubicBezTo>
                <a:cubicBezTo>
                  <a:pt x="5859371" y="309031"/>
                  <a:pt x="5859776" y="318646"/>
                  <a:pt x="5861466" y="328017"/>
                </a:cubicBezTo>
                <a:close/>
                <a:moveTo>
                  <a:pt x="0" y="0"/>
                </a:moveTo>
                <a:lnTo>
                  <a:pt x="6182312" y="0"/>
                </a:lnTo>
                <a:lnTo>
                  <a:pt x="6178097" y="24480"/>
                </a:lnTo>
                <a:cubicBezTo>
                  <a:pt x="6175612" y="32636"/>
                  <a:pt x="6171850" y="40471"/>
                  <a:pt x="6166086" y="47806"/>
                </a:cubicBezTo>
                <a:cubicBezTo>
                  <a:pt x="6151226" y="66857"/>
                  <a:pt x="6154655" y="85336"/>
                  <a:pt x="6156942" y="105718"/>
                </a:cubicBezTo>
                <a:cubicBezTo>
                  <a:pt x="6158656" y="121150"/>
                  <a:pt x="6158085" y="136963"/>
                  <a:pt x="6158277" y="152584"/>
                </a:cubicBezTo>
                <a:cubicBezTo>
                  <a:pt x="6158846" y="180017"/>
                  <a:pt x="6159037" y="207450"/>
                  <a:pt x="6159990" y="234883"/>
                </a:cubicBezTo>
                <a:cubicBezTo>
                  <a:pt x="6160370" y="243648"/>
                  <a:pt x="6165135" y="252600"/>
                  <a:pt x="6164373" y="261173"/>
                </a:cubicBezTo>
                <a:cubicBezTo>
                  <a:pt x="6160752" y="300800"/>
                  <a:pt x="6155037" y="340425"/>
                  <a:pt x="6151798" y="380050"/>
                </a:cubicBezTo>
                <a:cubicBezTo>
                  <a:pt x="6149894" y="402529"/>
                  <a:pt x="6153511" y="425581"/>
                  <a:pt x="6150846" y="447870"/>
                </a:cubicBezTo>
                <a:cubicBezTo>
                  <a:pt x="6147798" y="473587"/>
                  <a:pt x="6139988" y="498733"/>
                  <a:pt x="6135223" y="524262"/>
                </a:cubicBezTo>
                <a:cubicBezTo>
                  <a:pt x="6133891" y="531310"/>
                  <a:pt x="6135606" y="539121"/>
                  <a:pt x="6135985" y="546552"/>
                </a:cubicBezTo>
                <a:cubicBezTo>
                  <a:pt x="6136367" y="554933"/>
                  <a:pt x="6137129" y="563125"/>
                  <a:pt x="6137320" y="571508"/>
                </a:cubicBezTo>
                <a:cubicBezTo>
                  <a:pt x="6137702" y="597037"/>
                  <a:pt x="6137129" y="622564"/>
                  <a:pt x="6138464" y="648092"/>
                </a:cubicBezTo>
                <a:cubicBezTo>
                  <a:pt x="6139225" y="663713"/>
                  <a:pt x="6147035" y="680096"/>
                  <a:pt x="6144177" y="694576"/>
                </a:cubicBezTo>
                <a:cubicBezTo>
                  <a:pt x="6138654" y="724104"/>
                  <a:pt x="6151036" y="753633"/>
                  <a:pt x="6140750" y="783158"/>
                </a:cubicBezTo>
                <a:cubicBezTo>
                  <a:pt x="6137702" y="792306"/>
                  <a:pt x="6145322" y="804877"/>
                  <a:pt x="6145702" y="815929"/>
                </a:cubicBezTo>
                <a:cubicBezTo>
                  <a:pt x="6146654" y="843552"/>
                  <a:pt x="6146464" y="871173"/>
                  <a:pt x="6146274" y="898797"/>
                </a:cubicBezTo>
                <a:cubicBezTo>
                  <a:pt x="6146084" y="923562"/>
                  <a:pt x="6148750" y="949281"/>
                  <a:pt x="6143416" y="973095"/>
                </a:cubicBezTo>
                <a:cubicBezTo>
                  <a:pt x="6137702" y="998052"/>
                  <a:pt x="6138464" y="1020529"/>
                  <a:pt x="6144940" y="1044725"/>
                </a:cubicBezTo>
                <a:cubicBezTo>
                  <a:pt x="6149322" y="1061298"/>
                  <a:pt x="6149894" y="1078826"/>
                  <a:pt x="6151226" y="1095972"/>
                </a:cubicBezTo>
                <a:cubicBezTo>
                  <a:pt x="6152750" y="1114449"/>
                  <a:pt x="6148750" y="1134834"/>
                  <a:pt x="6155037" y="1151600"/>
                </a:cubicBezTo>
                <a:cubicBezTo>
                  <a:pt x="6173706" y="1201512"/>
                  <a:pt x="6177706" y="1252757"/>
                  <a:pt x="6177706" y="1304955"/>
                </a:cubicBezTo>
                <a:cubicBezTo>
                  <a:pt x="6177706" y="1314483"/>
                  <a:pt x="6175041" y="1324198"/>
                  <a:pt x="6172183" y="1333341"/>
                </a:cubicBezTo>
                <a:cubicBezTo>
                  <a:pt x="6155037" y="1386684"/>
                  <a:pt x="6156560" y="1440216"/>
                  <a:pt x="6167039" y="1494509"/>
                </a:cubicBezTo>
                <a:cubicBezTo>
                  <a:pt x="6169325" y="1505751"/>
                  <a:pt x="6169706" y="1518324"/>
                  <a:pt x="6167421" y="1529563"/>
                </a:cubicBezTo>
                <a:cubicBezTo>
                  <a:pt x="6160752" y="1561189"/>
                  <a:pt x="6149702" y="1591859"/>
                  <a:pt x="6144940" y="1623675"/>
                </a:cubicBezTo>
                <a:cubicBezTo>
                  <a:pt x="6137129" y="1676253"/>
                  <a:pt x="6163417" y="1721785"/>
                  <a:pt x="6180565" y="1768838"/>
                </a:cubicBezTo>
                <a:cubicBezTo>
                  <a:pt x="6196758" y="1813610"/>
                  <a:pt x="6233335" y="1851709"/>
                  <a:pt x="6225142" y="1904673"/>
                </a:cubicBezTo>
                <a:cubicBezTo>
                  <a:pt x="6224381" y="1910004"/>
                  <a:pt x="6229524" y="1915912"/>
                  <a:pt x="6230858" y="1921817"/>
                </a:cubicBezTo>
                <a:cubicBezTo>
                  <a:pt x="6234479" y="1938009"/>
                  <a:pt x="6238857" y="1954202"/>
                  <a:pt x="6240574" y="1970586"/>
                </a:cubicBezTo>
                <a:cubicBezTo>
                  <a:pt x="6242861" y="1990589"/>
                  <a:pt x="6242100" y="2010974"/>
                  <a:pt x="6244004" y="2030977"/>
                </a:cubicBezTo>
                <a:cubicBezTo>
                  <a:pt x="6245147" y="2043835"/>
                  <a:pt x="6247242" y="2056600"/>
                  <a:pt x="6249052" y="2069340"/>
                </a:cubicBezTo>
                <a:lnTo>
                  <a:pt x="6249303" y="2072225"/>
                </a:lnTo>
                <a:lnTo>
                  <a:pt x="6249303" y="2131532"/>
                </a:lnTo>
                <a:lnTo>
                  <a:pt x="6248432" y="2138304"/>
                </a:lnTo>
                <a:cubicBezTo>
                  <a:pt x="6246241" y="2148519"/>
                  <a:pt x="6243623" y="2158712"/>
                  <a:pt x="6241908" y="2168903"/>
                </a:cubicBezTo>
                <a:cubicBezTo>
                  <a:pt x="6237145" y="2197670"/>
                  <a:pt x="6238479" y="2229296"/>
                  <a:pt x="6226286" y="2254633"/>
                </a:cubicBezTo>
                <a:cubicBezTo>
                  <a:pt x="6213332" y="2281683"/>
                  <a:pt x="6207426" y="2307402"/>
                  <a:pt x="6211426" y="2335405"/>
                </a:cubicBezTo>
                <a:cubicBezTo>
                  <a:pt x="6212760" y="2344741"/>
                  <a:pt x="6220762" y="2356744"/>
                  <a:pt x="6228952" y="2360933"/>
                </a:cubicBezTo>
                <a:cubicBezTo>
                  <a:pt x="6247241" y="2370270"/>
                  <a:pt x="6250481" y="2383032"/>
                  <a:pt x="6244193" y="2400369"/>
                </a:cubicBezTo>
                <a:cubicBezTo>
                  <a:pt x="6238857" y="2415420"/>
                  <a:pt x="6236192" y="2433897"/>
                  <a:pt x="6225904" y="2444184"/>
                </a:cubicBezTo>
                <a:cubicBezTo>
                  <a:pt x="6196758" y="2473333"/>
                  <a:pt x="6195806" y="2510483"/>
                  <a:pt x="6187996" y="2546678"/>
                </a:cubicBezTo>
                <a:cubicBezTo>
                  <a:pt x="6183231" y="2568774"/>
                  <a:pt x="6183041" y="2589352"/>
                  <a:pt x="6186279" y="2611450"/>
                </a:cubicBezTo>
                <a:cubicBezTo>
                  <a:pt x="6193518" y="2659455"/>
                  <a:pt x="6183231" y="2706131"/>
                  <a:pt x="6170087" y="2752235"/>
                </a:cubicBezTo>
                <a:cubicBezTo>
                  <a:pt x="6161325" y="2782716"/>
                  <a:pt x="6155990" y="2813958"/>
                  <a:pt x="6147035" y="2844248"/>
                </a:cubicBezTo>
                <a:cubicBezTo>
                  <a:pt x="6140177" y="2866918"/>
                  <a:pt x="6131985" y="2889587"/>
                  <a:pt x="6120937" y="2910353"/>
                </a:cubicBezTo>
                <a:cubicBezTo>
                  <a:pt x="6104743" y="2940455"/>
                  <a:pt x="6080358" y="2966742"/>
                  <a:pt x="6086835" y="3005035"/>
                </a:cubicBezTo>
                <a:cubicBezTo>
                  <a:pt x="6092550" y="3038756"/>
                  <a:pt x="6080550" y="3069235"/>
                  <a:pt x="6069119" y="3100099"/>
                </a:cubicBezTo>
                <a:cubicBezTo>
                  <a:pt x="6060737" y="3122770"/>
                  <a:pt x="6052162" y="3145436"/>
                  <a:pt x="6046828" y="3168870"/>
                </a:cubicBezTo>
                <a:cubicBezTo>
                  <a:pt x="6040542" y="3196686"/>
                  <a:pt x="6043210" y="3228119"/>
                  <a:pt x="6031589" y="3252885"/>
                </a:cubicBezTo>
                <a:cubicBezTo>
                  <a:pt x="6019396" y="3278795"/>
                  <a:pt x="6027588" y="3300319"/>
                  <a:pt x="6031017" y="3323372"/>
                </a:cubicBezTo>
                <a:cubicBezTo>
                  <a:pt x="6036353" y="3360139"/>
                  <a:pt x="6046258" y="3396719"/>
                  <a:pt x="6033685" y="3433866"/>
                </a:cubicBezTo>
                <a:cubicBezTo>
                  <a:pt x="6018444" y="3479015"/>
                  <a:pt x="6002060" y="3523785"/>
                  <a:pt x="5987583" y="3569124"/>
                </a:cubicBezTo>
                <a:cubicBezTo>
                  <a:pt x="5982056" y="3586653"/>
                  <a:pt x="5979770" y="3605509"/>
                  <a:pt x="5977295" y="3623799"/>
                </a:cubicBezTo>
                <a:cubicBezTo>
                  <a:pt x="5975197" y="3641134"/>
                  <a:pt x="5980533" y="3661899"/>
                  <a:pt x="5972533" y="3675238"/>
                </a:cubicBezTo>
                <a:cubicBezTo>
                  <a:pt x="5951958" y="3709529"/>
                  <a:pt x="5941860" y="3744770"/>
                  <a:pt x="5941860" y="3784397"/>
                </a:cubicBezTo>
                <a:cubicBezTo>
                  <a:pt x="5941860" y="3799258"/>
                  <a:pt x="5933287" y="3813737"/>
                  <a:pt x="5931762" y="3828785"/>
                </a:cubicBezTo>
                <a:cubicBezTo>
                  <a:pt x="5929858" y="3849362"/>
                  <a:pt x="5924714" y="3872985"/>
                  <a:pt x="5931955" y="3890891"/>
                </a:cubicBezTo>
                <a:cubicBezTo>
                  <a:pt x="5949100" y="3932993"/>
                  <a:pt x="5934810" y="3967091"/>
                  <a:pt x="5917857" y="4003861"/>
                </a:cubicBezTo>
                <a:cubicBezTo>
                  <a:pt x="5901092" y="4040058"/>
                  <a:pt x="5887757" y="4078159"/>
                  <a:pt x="5876707" y="4116641"/>
                </a:cubicBezTo>
                <a:cubicBezTo>
                  <a:pt x="5872706" y="4131119"/>
                  <a:pt x="5879375" y="4148453"/>
                  <a:pt x="5880708" y="4164458"/>
                </a:cubicBezTo>
                <a:cubicBezTo>
                  <a:pt x="5881089" y="4170174"/>
                  <a:pt x="5881661" y="4176461"/>
                  <a:pt x="5879756" y="4181603"/>
                </a:cubicBezTo>
                <a:cubicBezTo>
                  <a:pt x="5861466" y="4231324"/>
                  <a:pt x="5847560" y="4281810"/>
                  <a:pt x="5857085" y="4335722"/>
                </a:cubicBezTo>
                <a:cubicBezTo>
                  <a:pt x="5858038" y="4340674"/>
                  <a:pt x="5855942" y="4346201"/>
                  <a:pt x="5854608" y="4351154"/>
                </a:cubicBezTo>
                <a:cubicBezTo>
                  <a:pt x="5847751" y="4375349"/>
                  <a:pt x="5836892" y="4398972"/>
                  <a:pt x="5834415" y="4423545"/>
                </a:cubicBezTo>
                <a:cubicBezTo>
                  <a:pt x="5828319" y="4484127"/>
                  <a:pt x="5825841" y="4545086"/>
                  <a:pt x="5821841" y="4606053"/>
                </a:cubicBezTo>
                <a:cubicBezTo>
                  <a:pt x="5821653" y="4609863"/>
                  <a:pt x="5821653" y="4613864"/>
                  <a:pt x="5820317" y="4617291"/>
                </a:cubicBezTo>
                <a:cubicBezTo>
                  <a:pt x="5812125" y="4639772"/>
                  <a:pt x="5814794" y="4659393"/>
                  <a:pt x="5830414" y="4678445"/>
                </a:cubicBezTo>
                <a:cubicBezTo>
                  <a:pt x="5837273" y="4686828"/>
                  <a:pt x="5840892" y="4698258"/>
                  <a:pt x="5844703" y="4708734"/>
                </a:cubicBezTo>
                <a:cubicBezTo>
                  <a:pt x="5850418" y="4724167"/>
                  <a:pt x="5855942" y="4739978"/>
                  <a:pt x="5859562" y="4755980"/>
                </a:cubicBezTo>
                <a:cubicBezTo>
                  <a:pt x="5862991" y="4771793"/>
                  <a:pt x="5867753" y="4788747"/>
                  <a:pt x="5865088" y="4803988"/>
                </a:cubicBezTo>
                <a:cubicBezTo>
                  <a:pt x="5860326" y="4831420"/>
                  <a:pt x="5849657" y="4857522"/>
                  <a:pt x="5842606" y="4884572"/>
                </a:cubicBezTo>
                <a:cubicBezTo>
                  <a:pt x="5840129" y="4893907"/>
                  <a:pt x="5840512" y="4904195"/>
                  <a:pt x="5840321" y="4913909"/>
                </a:cubicBezTo>
                <a:cubicBezTo>
                  <a:pt x="5839750" y="4936201"/>
                  <a:pt x="5845274" y="4959061"/>
                  <a:pt x="5829462" y="4979253"/>
                </a:cubicBezTo>
                <a:cubicBezTo>
                  <a:pt x="5814602" y="4997922"/>
                  <a:pt x="5818983" y="5016785"/>
                  <a:pt x="5830223" y="5036405"/>
                </a:cubicBezTo>
                <a:cubicBezTo>
                  <a:pt x="5838225" y="5050504"/>
                  <a:pt x="5844513" y="5066505"/>
                  <a:pt x="5847560" y="5082317"/>
                </a:cubicBezTo>
                <a:cubicBezTo>
                  <a:pt x="5851752" y="5104036"/>
                  <a:pt x="5853466" y="5125562"/>
                  <a:pt x="5850988" y="5148995"/>
                </a:cubicBezTo>
                <a:cubicBezTo>
                  <a:pt x="5849275" y="5165570"/>
                  <a:pt x="5848512" y="5179097"/>
                  <a:pt x="5838416" y="5192051"/>
                </a:cubicBezTo>
                <a:cubicBezTo>
                  <a:pt x="5836892" y="5194145"/>
                  <a:pt x="5836510" y="5197955"/>
                  <a:pt x="5836703" y="5200813"/>
                </a:cubicBezTo>
                <a:cubicBezTo>
                  <a:pt x="5839941" y="5238343"/>
                  <a:pt x="5838225" y="5275491"/>
                  <a:pt x="5835937" y="5313403"/>
                </a:cubicBezTo>
                <a:cubicBezTo>
                  <a:pt x="5832892" y="5361598"/>
                  <a:pt x="5841844" y="5412276"/>
                  <a:pt x="5873849" y="5453995"/>
                </a:cubicBezTo>
                <a:cubicBezTo>
                  <a:pt x="5878613" y="5460092"/>
                  <a:pt x="5880708" y="5469236"/>
                  <a:pt x="5881852" y="5477239"/>
                </a:cubicBezTo>
                <a:cubicBezTo>
                  <a:pt x="5886804" y="5514957"/>
                  <a:pt x="5890233" y="5552869"/>
                  <a:pt x="5895758" y="5590590"/>
                </a:cubicBezTo>
                <a:cubicBezTo>
                  <a:pt x="5898806" y="5611164"/>
                  <a:pt x="5901474" y="5632691"/>
                  <a:pt x="5909856" y="5651360"/>
                </a:cubicBezTo>
                <a:cubicBezTo>
                  <a:pt x="5918047" y="5669647"/>
                  <a:pt x="5927762" y="5684320"/>
                  <a:pt x="5910618" y="5695178"/>
                </a:cubicBezTo>
                <a:cubicBezTo>
                  <a:pt x="5919762" y="5714607"/>
                  <a:pt x="5927383" y="5731564"/>
                  <a:pt x="5935573" y="5748136"/>
                </a:cubicBezTo>
                <a:cubicBezTo>
                  <a:pt x="5938620" y="5754234"/>
                  <a:pt x="5943575" y="5759378"/>
                  <a:pt x="5946433" y="5765474"/>
                </a:cubicBezTo>
                <a:cubicBezTo>
                  <a:pt x="5949481" y="5771953"/>
                  <a:pt x="5951385" y="5779191"/>
                  <a:pt x="5952911" y="5786239"/>
                </a:cubicBezTo>
                <a:cubicBezTo>
                  <a:pt x="5959768" y="5817674"/>
                  <a:pt x="5966054" y="5849107"/>
                  <a:pt x="5973485" y="5880348"/>
                </a:cubicBezTo>
                <a:cubicBezTo>
                  <a:pt x="5975008" y="5886447"/>
                  <a:pt x="5981104" y="5891590"/>
                  <a:pt x="5985103" y="5897114"/>
                </a:cubicBezTo>
                <a:cubicBezTo>
                  <a:pt x="5987772" y="5900735"/>
                  <a:pt x="5991773" y="5904353"/>
                  <a:pt x="5992345" y="5908355"/>
                </a:cubicBezTo>
                <a:cubicBezTo>
                  <a:pt x="5996917" y="5938836"/>
                  <a:pt x="6002252" y="5969124"/>
                  <a:pt x="6004537" y="5999796"/>
                </a:cubicBezTo>
                <a:cubicBezTo>
                  <a:pt x="6006440" y="6025515"/>
                  <a:pt x="6005871" y="6050282"/>
                  <a:pt x="6039018" y="6056948"/>
                </a:cubicBezTo>
                <a:cubicBezTo>
                  <a:pt x="6044734" y="6058092"/>
                  <a:pt x="6050831" y="6066284"/>
                  <a:pt x="6053687" y="6072569"/>
                </a:cubicBezTo>
                <a:cubicBezTo>
                  <a:pt x="6061879" y="6090477"/>
                  <a:pt x="6067404" y="6109530"/>
                  <a:pt x="6075785" y="6127247"/>
                </a:cubicBezTo>
                <a:cubicBezTo>
                  <a:pt x="6103790" y="6185351"/>
                  <a:pt x="6121508" y="6246121"/>
                  <a:pt x="6118269" y="6311084"/>
                </a:cubicBezTo>
                <a:cubicBezTo>
                  <a:pt x="6117317" y="6331277"/>
                  <a:pt x="6107028" y="6350899"/>
                  <a:pt x="6103217" y="6363664"/>
                </a:cubicBezTo>
                <a:cubicBezTo>
                  <a:pt x="6118269" y="6400429"/>
                  <a:pt x="6132747" y="6431292"/>
                  <a:pt x="6143606" y="6463490"/>
                </a:cubicBezTo>
                <a:cubicBezTo>
                  <a:pt x="6153322" y="6491874"/>
                  <a:pt x="6159418" y="6521593"/>
                  <a:pt x="6166466" y="6550742"/>
                </a:cubicBezTo>
                <a:cubicBezTo>
                  <a:pt x="6169135" y="6561411"/>
                  <a:pt x="6170658" y="6572269"/>
                  <a:pt x="6171993" y="6583128"/>
                </a:cubicBezTo>
                <a:cubicBezTo>
                  <a:pt x="6176183" y="6617036"/>
                  <a:pt x="6166086" y="6652472"/>
                  <a:pt x="6182089" y="6685617"/>
                </a:cubicBezTo>
                <a:cubicBezTo>
                  <a:pt x="6190471" y="6702955"/>
                  <a:pt x="6200567" y="6720103"/>
                  <a:pt x="6204949" y="6738388"/>
                </a:cubicBezTo>
                <a:cubicBezTo>
                  <a:pt x="6209712" y="6758011"/>
                  <a:pt x="6217142" y="6777207"/>
                  <a:pt x="6222453" y="6796804"/>
                </a:cubicBezTo>
                <a:lnTo>
                  <a:pt x="6227224" y="6857457"/>
                </a:lnTo>
                <a:lnTo>
                  <a:pt x="6099985" y="6857457"/>
                </a:lnTo>
                <a:lnTo>
                  <a:pt x="6099985" y="6857998"/>
                </a:lnTo>
                <a:lnTo>
                  <a:pt x="0" y="6857998"/>
                </a:lnTo>
                <a:close/>
              </a:path>
            </a:pathLst>
          </a:custGeom>
          <a:effectLst>
            <a:outerShdw blurRad="381000" dist="152400" algn="tl" rotWithShape="0">
              <a:prstClr val="black">
                <a:alpha val="10000"/>
              </a:prstClr>
            </a:outerShdw>
          </a:effectLst>
        </p:spPr>
      </p:pic>
      <p:sp>
        <p:nvSpPr>
          <p:cNvPr id="23" name="Freeform: Shape 10">
            <a:extLst>
              <a:ext uri="{FF2B5EF4-FFF2-40B4-BE49-F238E27FC236}">
                <a16:creationId xmlns:a16="http://schemas.microsoft.com/office/drawing/2014/main" id="{B01367A3-F670-4BD9-9972-F7E97FC227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4000"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8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8"/>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solidFill>
            <a:srgbClr val="FFFFF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4" name="Freeform: Shape 12">
            <a:extLst>
              <a:ext uri="{FF2B5EF4-FFF2-40B4-BE49-F238E27FC236}">
                <a16:creationId xmlns:a16="http://schemas.microsoft.com/office/drawing/2014/main" id="{38C3DB02-606C-40EC-8381-7A29A1ADFAE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2403998" y="2991370"/>
            <a:ext cx="6857455" cy="874716"/>
          </a:xfrm>
          <a:custGeom>
            <a:avLst/>
            <a:gdLst>
              <a:gd name="connsiteX0" fmla="*/ 6857455 w 6857455"/>
              <a:gd name="connsiteY0" fmla="*/ 804643 h 874716"/>
              <a:gd name="connsiteX1" fmla="*/ 6857455 w 6857455"/>
              <a:gd name="connsiteY1" fmla="*/ 562246 h 874716"/>
              <a:gd name="connsiteX2" fmla="*/ 6829178 w 6857455"/>
              <a:gd name="connsiteY2" fmla="*/ 551284 h 874716"/>
              <a:gd name="connsiteX3" fmla="*/ 6766024 w 6857455"/>
              <a:gd name="connsiteY3" fmla="*/ 500372 h 874716"/>
              <a:gd name="connsiteX4" fmla="*/ 6734971 w 6857455"/>
              <a:gd name="connsiteY4" fmla="*/ 500944 h 874716"/>
              <a:gd name="connsiteX5" fmla="*/ 6683915 w 6857455"/>
              <a:gd name="connsiteY5" fmla="*/ 507040 h 874716"/>
              <a:gd name="connsiteX6" fmla="*/ 6628860 w 6857455"/>
              <a:gd name="connsiteY6" fmla="*/ 495418 h 874716"/>
              <a:gd name="connsiteX7" fmla="*/ 6588662 w 6857455"/>
              <a:gd name="connsiteY7" fmla="*/ 487227 h 874716"/>
              <a:gd name="connsiteX8" fmla="*/ 6476074 w 6857455"/>
              <a:gd name="connsiteY8" fmla="*/ 511230 h 874716"/>
              <a:gd name="connsiteX9" fmla="*/ 6382345 w 6857455"/>
              <a:gd name="connsiteY9" fmla="*/ 534853 h 874716"/>
              <a:gd name="connsiteX10" fmla="*/ 6369391 w 6857455"/>
              <a:gd name="connsiteY10" fmla="*/ 531615 h 874716"/>
              <a:gd name="connsiteX11" fmla="*/ 6244799 w 6857455"/>
              <a:gd name="connsiteY11" fmla="*/ 512182 h 874716"/>
              <a:gd name="connsiteX12" fmla="*/ 6190315 w 6857455"/>
              <a:gd name="connsiteY12" fmla="*/ 485703 h 874716"/>
              <a:gd name="connsiteX13" fmla="*/ 6115446 w 6857455"/>
              <a:gd name="connsiteY13" fmla="*/ 462270 h 874716"/>
              <a:gd name="connsiteX14" fmla="*/ 6032194 w 6857455"/>
              <a:gd name="connsiteY14" fmla="*/ 434266 h 874716"/>
              <a:gd name="connsiteX15" fmla="*/ 5971042 w 6857455"/>
              <a:gd name="connsiteY15" fmla="*/ 420738 h 874716"/>
              <a:gd name="connsiteX16" fmla="*/ 5880933 w 6857455"/>
              <a:gd name="connsiteY16" fmla="*/ 430646 h 874716"/>
              <a:gd name="connsiteX17" fmla="*/ 5862452 w 6857455"/>
              <a:gd name="connsiteY17" fmla="*/ 438648 h 874716"/>
              <a:gd name="connsiteX18" fmla="*/ 5685283 w 6857455"/>
              <a:gd name="connsiteY18" fmla="*/ 498658 h 874716"/>
              <a:gd name="connsiteX19" fmla="*/ 5567169 w 6857455"/>
              <a:gd name="connsiteY19" fmla="*/ 499420 h 874716"/>
              <a:gd name="connsiteX20" fmla="*/ 5527923 w 6857455"/>
              <a:gd name="connsiteY20" fmla="*/ 490466 h 874716"/>
              <a:gd name="connsiteX21" fmla="*/ 5456292 w 6857455"/>
              <a:gd name="connsiteY21" fmla="*/ 450650 h 874716"/>
              <a:gd name="connsiteX22" fmla="*/ 5424670 w 6857455"/>
              <a:gd name="connsiteY22" fmla="*/ 444934 h 874716"/>
              <a:gd name="connsiteX23" fmla="*/ 5368662 w 6857455"/>
              <a:gd name="connsiteY23" fmla="*/ 441124 h 874716"/>
              <a:gd name="connsiteX24" fmla="*/ 5247118 w 6857455"/>
              <a:gd name="connsiteY24" fmla="*/ 444934 h 874716"/>
              <a:gd name="connsiteX25" fmla="*/ 5088617 w 6857455"/>
              <a:gd name="connsiteY25" fmla="*/ 428742 h 874716"/>
              <a:gd name="connsiteX26" fmla="*/ 5025750 w 6857455"/>
              <a:gd name="connsiteY26" fmla="*/ 433694 h 874716"/>
              <a:gd name="connsiteX27" fmla="*/ 4957930 w 6857455"/>
              <a:gd name="connsiteY27" fmla="*/ 442268 h 874716"/>
              <a:gd name="connsiteX28" fmla="*/ 4938116 w 6857455"/>
              <a:gd name="connsiteY28" fmla="*/ 441886 h 874716"/>
              <a:gd name="connsiteX29" fmla="*/ 4833910 w 6857455"/>
              <a:gd name="connsiteY29" fmla="*/ 421693 h 874716"/>
              <a:gd name="connsiteX30" fmla="*/ 4810095 w 6857455"/>
              <a:gd name="connsiteY30" fmla="*/ 408167 h 874716"/>
              <a:gd name="connsiteX31" fmla="*/ 4747991 w 6857455"/>
              <a:gd name="connsiteY31" fmla="*/ 413691 h 874716"/>
              <a:gd name="connsiteX32" fmla="*/ 4692745 w 6857455"/>
              <a:gd name="connsiteY32" fmla="*/ 435790 h 874716"/>
              <a:gd name="connsiteX33" fmla="*/ 4375933 w 6857455"/>
              <a:gd name="connsiteY33" fmla="*/ 483417 h 874716"/>
              <a:gd name="connsiteX34" fmla="*/ 4185426 w 6857455"/>
              <a:gd name="connsiteY34" fmla="*/ 484179 h 874716"/>
              <a:gd name="connsiteX35" fmla="*/ 4052072 w 6857455"/>
              <a:gd name="connsiteY35" fmla="*/ 505134 h 874716"/>
              <a:gd name="connsiteX36" fmla="*/ 4029973 w 6857455"/>
              <a:gd name="connsiteY36" fmla="*/ 527233 h 874716"/>
              <a:gd name="connsiteX37" fmla="*/ 3948626 w 6857455"/>
              <a:gd name="connsiteY37" fmla="*/ 550666 h 874716"/>
              <a:gd name="connsiteX38" fmla="*/ 3871280 w 6857455"/>
              <a:gd name="connsiteY38" fmla="*/ 502275 h 874716"/>
              <a:gd name="connsiteX39" fmla="*/ 3774312 w 6857455"/>
              <a:gd name="connsiteY39" fmla="*/ 429122 h 874716"/>
              <a:gd name="connsiteX40" fmla="*/ 3721543 w 6857455"/>
              <a:gd name="connsiteY40" fmla="*/ 428552 h 874716"/>
              <a:gd name="connsiteX41" fmla="*/ 3612763 w 6857455"/>
              <a:gd name="connsiteY41" fmla="*/ 414263 h 874716"/>
              <a:gd name="connsiteX42" fmla="*/ 3537323 w 6857455"/>
              <a:gd name="connsiteY42" fmla="*/ 389878 h 874716"/>
              <a:gd name="connsiteX43" fmla="*/ 3431593 w 6857455"/>
              <a:gd name="connsiteY43" fmla="*/ 360921 h 874716"/>
              <a:gd name="connsiteX44" fmla="*/ 3392158 w 6857455"/>
              <a:gd name="connsiteY44" fmla="*/ 345681 h 874716"/>
              <a:gd name="connsiteX45" fmla="*/ 3297856 w 6857455"/>
              <a:gd name="connsiteY45" fmla="*/ 323010 h 874716"/>
              <a:gd name="connsiteX46" fmla="*/ 3219748 w 6857455"/>
              <a:gd name="connsiteY46" fmla="*/ 308151 h 874716"/>
              <a:gd name="connsiteX47" fmla="*/ 3156692 w 6857455"/>
              <a:gd name="connsiteY47" fmla="*/ 261668 h 874716"/>
              <a:gd name="connsiteX48" fmla="*/ 3136497 w 6857455"/>
              <a:gd name="connsiteY48" fmla="*/ 237663 h 874716"/>
              <a:gd name="connsiteX49" fmla="*/ 3119733 w 6857455"/>
              <a:gd name="connsiteY49" fmla="*/ 222233 h 874716"/>
              <a:gd name="connsiteX50" fmla="*/ 3045436 w 6857455"/>
              <a:gd name="connsiteY50" fmla="*/ 131742 h 874716"/>
              <a:gd name="connsiteX51" fmla="*/ 3037054 w 6857455"/>
              <a:gd name="connsiteY51" fmla="*/ 124121 h 874716"/>
              <a:gd name="connsiteX52" fmla="*/ 2936466 w 6857455"/>
              <a:gd name="connsiteY52" fmla="*/ 82400 h 874716"/>
              <a:gd name="connsiteX53" fmla="*/ 2901031 w 6857455"/>
              <a:gd name="connsiteY53" fmla="*/ 59731 h 874716"/>
              <a:gd name="connsiteX54" fmla="*/ 2828259 w 6857455"/>
              <a:gd name="connsiteY54" fmla="*/ 3149 h 874716"/>
              <a:gd name="connsiteX55" fmla="*/ 2799492 w 6857455"/>
              <a:gd name="connsiteY55" fmla="*/ 1245 h 874716"/>
              <a:gd name="connsiteX56" fmla="*/ 2693570 w 6857455"/>
              <a:gd name="connsiteY56" fmla="*/ 35154 h 874716"/>
              <a:gd name="connsiteX57" fmla="*/ 2639847 w 6857455"/>
              <a:gd name="connsiteY57" fmla="*/ 73448 h 874716"/>
              <a:gd name="connsiteX58" fmla="*/ 2621178 w 6857455"/>
              <a:gd name="connsiteY58" fmla="*/ 88688 h 874716"/>
              <a:gd name="connsiteX59" fmla="*/ 2489348 w 6857455"/>
              <a:gd name="connsiteY59" fmla="*/ 72304 h 874716"/>
              <a:gd name="connsiteX60" fmla="*/ 2452580 w 6857455"/>
              <a:gd name="connsiteY60" fmla="*/ 68683 h 874716"/>
              <a:gd name="connsiteX61" fmla="*/ 2326464 w 6857455"/>
              <a:gd name="connsiteY61" fmla="*/ 50395 h 874716"/>
              <a:gd name="connsiteX62" fmla="*/ 2300365 w 6857455"/>
              <a:gd name="connsiteY62" fmla="*/ 54777 h 874716"/>
              <a:gd name="connsiteX63" fmla="*/ 2130434 w 6857455"/>
              <a:gd name="connsiteY63" fmla="*/ 58397 h 874716"/>
              <a:gd name="connsiteX64" fmla="*/ 2118621 w 6857455"/>
              <a:gd name="connsiteY64" fmla="*/ 47919 h 874716"/>
              <a:gd name="connsiteX65" fmla="*/ 2057659 w 6857455"/>
              <a:gd name="connsiteY65" fmla="*/ 16866 h 874716"/>
              <a:gd name="connsiteX66" fmla="*/ 1976314 w 6857455"/>
              <a:gd name="connsiteY66" fmla="*/ 8865 h 874716"/>
              <a:gd name="connsiteX67" fmla="*/ 1961454 w 6857455"/>
              <a:gd name="connsiteY67" fmla="*/ 11724 h 874716"/>
              <a:gd name="connsiteX68" fmla="*/ 1906588 w 6857455"/>
              <a:gd name="connsiteY68" fmla="*/ 30964 h 874716"/>
              <a:gd name="connsiteX69" fmla="*/ 1783330 w 6857455"/>
              <a:gd name="connsiteY69" fmla="*/ 48871 h 874716"/>
              <a:gd name="connsiteX70" fmla="*/ 1759327 w 6857455"/>
              <a:gd name="connsiteY70" fmla="*/ 55349 h 874716"/>
              <a:gd name="connsiteX71" fmla="*/ 1716082 w 6857455"/>
              <a:gd name="connsiteY71" fmla="*/ 65445 h 874716"/>
              <a:gd name="connsiteX72" fmla="*/ 1598920 w 6857455"/>
              <a:gd name="connsiteY72" fmla="*/ 72114 h 874716"/>
              <a:gd name="connsiteX73" fmla="*/ 1542150 w 6857455"/>
              <a:gd name="connsiteY73" fmla="*/ 62207 h 874716"/>
              <a:gd name="connsiteX74" fmla="*/ 1516813 w 6857455"/>
              <a:gd name="connsiteY74" fmla="*/ 62779 h 874716"/>
              <a:gd name="connsiteX75" fmla="*/ 1432228 w 6857455"/>
              <a:gd name="connsiteY75" fmla="*/ 88116 h 874716"/>
              <a:gd name="connsiteX76" fmla="*/ 1224765 w 6857455"/>
              <a:gd name="connsiteY76" fmla="*/ 71924 h 874716"/>
              <a:gd name="connsiteX77" fmla="*/ 1159231 w 6857455"/>
              <a:gd name="connsiteY77" fmla="*/ 58207 h 874716"/>
              <a:gd name="connsiteX78" fmla="*/ 1124370 w 6857455"/>
              <a:gd name="connsiteY78" fmla="*/ 56301 h 874716"/>
              <a:gd name="connsiteX79" fmla="*/ 1075600 w 6857455"/>
              <a:gd name="connsiteY79" fmla="*/ 75542 h 874716"/>
              <a:gd name="connsiteX80" fmla="*/ 986633 w 6857455"/>
              <a:gd name="connsiteY80" fmla="*/ 79162 h 874716"/>
              <a:gd name="connsiteX81" fmla="*/ 861089 w 6857455"/>
              <a:gd name="connsiteY81" fmla="*/ 76304 h 874716"/>
              <a:gd name="connsiteX82" fmla="*/ 759168 w 6857455"/>
              <a:gd name="connsiteY82" fmla="*/ 104689 h 874716"/>
              <a:gd name="connsiteX83" fmla="*/ 723735 w 6857455"/>
              <a:gd name="connsiteY83" fmla="*/ 140696 h 874716"/>
              <a:gd name="connsiteX84" fmla="*/ 647532 w 6857455"/>
              <a:gd name="connsiteY84" fmla="*/ 147934 h 874716"/>
              <a:gd name="connsiteX85" fmla="*/ 552659 w 6857455"/>
              <a:gd name="connsiteY85" fmla="*/ 95926 h 874716"/>
              <a:gd name="connsiteX86" fmla="*/ 541800 w 6857455"/>
              <a:gd name="connsiteY86" fmla="*/ 97640 h 874716"/>
              <a:gd name="connsiteX87" fmla="*/ 375107 w 6857455"/>
              <a:gd name="connsiteY87" fmla="*/ 123169 h 874716"/>
              <a:gd name="connsiteX88" fmla="*/ 273567 w 6857455"/>
              <a:gd name="connsiteY88" fmla="*/ 145458 h 874716"/>
              <a:gd name="connsiteX89" fmla="*/ 264043 w 6857455"/>
              <a:gd name="connsiteY89" fmla="*/ 154792 h 874716"/>
              <a:gd name="connsiteX90" fmla="*/ 169360 w 6857455"/>
              <a:gd name="connsiteY90" fmla="*/ 177273 h 874716"/>
              <a:gd name="connsiteX91" fmla="*/ 89347 w 6857455"/>
              <a:gd name="connsiteY91" fmla="*/ 157460 h 874716"/>
              <a:gd name="connsiteX92" fmla="*/ 34291 w 6857455"/>
              <a:gd name="connsiteY92" fmla="*/ 145268 h 874716"/>
              <a:gd name="connsiteX93" fmla="*/ 0 w 6857455"/>
              <a:gd name="connsiteY93" fmla="*/ 142056 h 874716"/>
              <a:gd name="connsiteX94" fmla="*/ 0 w 6857455"/>
              <a:gd name="connsiteY94" fmla="*/ 849556 h 874716"/>
              <a:gd name="connsiteX95" fmla="*/ 60652 w 6857455"/>
              <a:gd name="connsiteY95" fmla="*/ 844783 h 874716"/>
              <a:gd name="connsiteX96" fmla="*/ 119068 w 6857455"/>
              <a:gd name="connsiteY96" fmla="*/ 827281 h 874716"/>
              <a:gd name="connsiteX97" fmla="*/ 171840 w 6857455"/>
              <a:gd name="connsiteY97" fmla="*/ 804420 h 874716"/>
              <a:gd name="connsiteX98" fmla="*/ 274329 w 6857455"/>
              <a:gd name="connsiteY98" fmla="*/ 794324 h 874716"/>
              <a:gd name="connsiteX99" fmla="*/ 306715 w 6857455"/>
              <a:gd name="connsiteY99" fmla="*/ 788798 h 874716"/>
              <a:gd name="connsiteX100" fmla="*/ 393967 w 6857455"/>
              <a:gd name="connsiteY100" fmla="*/ 765937 h 874716"/>
              <a:gd name="connsiteX101" fmla="*/ 493793 w 6857455"/>
              <a:gd name="connsiteY101" fmla="*/ 725549 h 874716"/>
              <a:gd name="connsiteX102" fmla="*/ 546373 w 6857455"/>
              <a:gd name="connsiteY102" fmla="*/ 740600 h 874716"/>
              <a:gd name="connsiteX103" fmla="*/ 730211 w 6857455"/>
              <a:gd name="connsiteY103" fmla="*/ 698116 h 874716"/>
              <a:gd name="connsiteX104" fmla="*/ 784889 w 6857455"/>
              <a:gd name="connsiteY104" fmla="*/ 676018 h 874716"/>
              <a:gd name="connsiteX105" fmla="*/ 800509 w 6857455"/>
              <a:gd name="connsiteY105" fmla="*/ 661349 h 874716"/>
              <a:gd name="connsiteX106" fmla="*/ 857661 w 6857455"/>
              <a:gd name="connsiteY106" fmla="*/ 626868 h 874716"/>
              <a:gd name="connsiteX107" fmla="*/ 949102 w 6857455"/>
              <a:gd name="connsiteY107" fmla="*/ 614676 h 874716"/>
              <a:gd name="connsiteX108" fmla="*/ 960342 w 6857455"/>
              <a:gd name="connsiteY108" fmla="*/ 607435 h 874716"/>
              <a:gd name="connsiteX109" fmla="*/ 977109 w 6857455"/>
              <a:gd name="connsiteY109" fmla="*/ 595815 h 874716"/>
              <a:gd name="connsiteX110" fmla="*/ 1071218 w 6857455"/>
              <a:gd name="connsiteY110" fmla="*/ 575240 h 874716"/>
              <a:gd name="connsiteX111" fmla="*/ 1091983 w 6857455"/>
              <a:gd name="connsiteY111" fmla="*/ 568764 h 874716"/>
              <a:gd name="connsiteX112" fmla="*/ 1109321 w 6857455"/>
              <a:gd name="connsiteY112" fmla="*/ 557904 h 874716"/>
              <a:gd name="connsiteX113" fmla="*/ 1162279 w 6857455"/>
              <a:gd name="connsiteY113" fmla="*/ 532949 h 874716"/>
              <a:gd name="connsiteX114" fmla="*/ 1206097 w 6857455"/>
              <a:gd name="connsiteY114" fmla="*/ 532187 h 874716"/>
              <a:gd name="connsiteX115" fmla="*/ 1266867 w 6857455"/>
              <a:gd name="connsiteY115" fmla="*/ 518088 h 874716"/>
              <a:gd name="connsiteX116" fmla="*/ 1380219 w 6857455"/>
              <a:gd name="connsiteY116" fmla="*/ 504182 h 874716"/>
              <a:gd name="connsiteX117" fmla="*/ 1403461 w 6857455"/>
              <a:gd name="connsiteY117" fmla="*/ 496180 h 874716"/>
              <a:gd name="connsiteX118" fmla="*/ 1544054 w 6857455"/>
              <a:gd name="connsiteY118" fmla="*/ 458268 h 874716"/>
              <a:gd name="connsiteX119" fmla="*/ 1656644 w 6857455"/>
              <a:gd name="connsiteY119" fmla="*/ 459032 h 874716"/>
              <a:gd name="connsiteX120" fmla="*/ 1665406 w 6857455"/>
              <a:gd name="connsiteY120" fmla="*/ 460747 h 874716"/>
              <a:gd name="connsiteX121" fmla="*/ 1708461 w 6857455"/>
              <a:gd name="connsiteY121" fmla="*/ 473318 h 874716"/>
              <a:gd name="connsiteX122" fmla="*/ 1775140 w 6857455"/>
              <a:gd name="connsiteY122" fmla="*/ 469891 h 874716"/>
              <a:gd name="connsiteX123" fmla="*/ 1821051 w 6857455"/>
              <a:gd name="connsiteY123" fmla="*/ 452554 h 874716"/>
              <a:gd name="connsiteX124" fmla="*/ 1878203 w 6857455"/>
              <a:gd name="connsiteY124" fmla="*/ 451792 h 874716"/>
              <a:gd name="connsiteX125" fmla="*/ 1943547 w 6857455"/>
              <a:gd name="connsiteY125" fmla="*/ 462651 h 874716"/>
              <a:gd name="connsiteX126" fmla="*/ 1972884 w 6857455"/>
              <a:gd name="connsiteY126" fmla="*/ 464937 h 874716"/>
              <a:gd name="connsiteX127" fmla="*/ 2053469 w 6857455"/>
              <a:gd name="connsiteY127" fmla="*/ 487417 h 874716"/>
              <a:gd name="connsiteX128" fmla="*/ 2101477 w 6857455"/>
              <a:gd name="connsiteY128" fmla="*/ 481893 h 874716"/>
              <a:gd name="connsiteX129" fmla="*/ 2148722 w 6857455"/>
              <a:gd name="connsiteY129" fmla="*/ 467033 h 874716"/>
              <a:gd name="connsiteX130" fmla="*/ 2179011 w 6857455"/>
              <a:gd name="connsiteY130" fmla="*/ 452744 h 874716"/>
              <a:gd name="connsiteX131" fmla="*/ 2240165 w 6857455"/>
              <a:gd name="connsiteY131" fmla="*/ 442648 h 874716"/>
              <a:gd name="connsiteX132" fmla="*/ 2251404 w 6857455"/>
              <a:gd name="connsiteY132" fmla="*/ 444172 h 874716"/>
              <a:gd name="connsiteX133" fmla="*/ 2433912 w 6857455"/>
              <a:gd name="connsiteY133" fmla="*/ 456746 h 874716"/>
              <a:gd name="connsiteX134" fmla="*/ 2506302 w 6857455"/>
              <a:gd name="connsiteY134" fmla="*/ 476939 h 874716"/>
              <a:gd name="connsiteX135" fmla="*/ 2521735 w 6857455"/>
              <a:gd name="connsiteY135" fmla="*/ 479415 h 874716"/>
              <a:gd name="connsiteX136" fmla="*/ 2675854 w 6857455"/>
              <a:gd name="connsiteY136" fmla="*/ 502086 h 874716"/>
              <a:gd name="connsiteX137" fmla="*/ 2692998 w 6857455"/>
              <a:gd name="connsiteY137" fmla="*/ 503038 h 874716"/>
              <a:gd name="connsiteX138" fmla="*/ 2740816 w 6857455"/>
              <a:gd name="connsiteY138" fmla="*/ 499037 h 874716"/>
              <a:gd name="connsiteX139" fmla="*/ 2853596 w 6857455"/>
              <a:gd name="connsiteY139" fmla="*/ 540187 h 874716"/>
              <a:gd name="connsiteX140" fmla="*/ 2966565 w 6857455"/>
              <a:gd name="connsiteY140" fmla="*/ 554286 h 874716"/>
              <a:gd name="connsiteX141" fmla="*/ 3028671 w 6857455"/>
              <a:gd name="connsiteY141" fmla="*/ 554094 h 874716"/>
              <a:gd name="connsiteX142" fmla="*/ 3073059 w 6857455"/>
              <a:gd name="connsiteY142" fmla="*/ 564192 h 874716"/>
              <a:gd name="connsiteX143" fmla="*/ 3182219 w 6857455"/>
              <a:gd name="connsiteY143" fmla="*/ 594862 h 874716"/>
              <a:gd name="connsiteX144" fmla="*/ 3233656 w 6857455"/>
              <a:gd name="connsiteY144" fmla="*/ 599625 h 874716"/>
              <a:gd name="connsiteX145" fmla="*/ 3288332 w 6857455"/>
              <a:gd name="connsiteY145" fmla="*/ 609914 h 874716"/>
              <a:gd name="connsiteX146" fmla="*/ 3423591 w 6857455"/>
              <a:gd name="connsiteY146" fmla="*/ 656015 h 874716"/>
              <a:gd name="connsiteX147" fmla="*/ 3534084 w 6857455"/>
              <a:gd name="connsiteY147" fmla="*/ 653349 h 874716"/>
              <a:gd name="connsiteX148" fmla="*/ 3604571 w 6857455"/>
              <a:gd name="connsiteY148" fmla="*/ 653918 h 874716"/>
              <a:gd name="connsiteX149" fmla="*/ 3688586 w 6857455"/>
              <a:gd name="connsiteY149" fmla="*/ 669160 h 874716"/>
              <a:gd name="connsiteX150" fmla="*/ 3757358 w 6857455"/>
              <a:gd name="connsiteY150" fmla="*/ 691450 h 874716"/>
              <a:gd name="connsiteX151" fmla="*/ 3852421 w 6857455"/>
              <a:gd name="connsiteY151" fmla="*/ 709167 h 874716"/>
              <a:gd name="connsiteX152" fmla="*/ 3947104 w 6857455"/>
              <a:gd name="connsiteY152" fmla="*/ 743267 h 874716"/>
              <a:gd name="connsiteX153" fmla="*/ 4013208 w 6857455"/>
              <a:gd name="connsiteY153" fmla="*/ 769367 h 874716"/>
              <a:gd name="connsiteX154" fmla="*/ 4105222 w 6857455"/>
              <a:gd name="connsiteY154" fmla="*/ 792417 h 874716"/>
              <a:gd name="connsiteX155" fmla="*/ 4246006 w 6857455"/>
              <a:gd name="connsiteY155" fmla="*/ 808610 h 874716"/>
              <a:gd name="connsiteX156" fmla="*/ 4310779 w 6857455"/>
              <a:gd name="connsiteY156" fmla="*/ 810326 h 874716"/>
              <a:gd name="connsiteX157" fmla="*/ 4413272 w 6857455"/>
              <a:gd name="connsiteY157" fmla="*/ 848235 h 874716"/>
              <a:gd name="connsiteX158" fmla="*/ 4457087 w 6857455"/>
              <a:gd name="connsiteY158" fmla="*/ 866524 h 874716"/>
              <a:gd name="connsiteX159" fmla="*/ 4496523 w 6857455"/>
              <a:gd name="connsiteY159" fmla="*/ 851284 h 874716"/>
              <a:gd name="connsiteX160" fmla="*/ 4522050 w 6857455"/>
              <a:gd name="connsiteY160" fmla="*/ 833757 h 874716"/>
              <a:gd name="connsiteX161" fmla="*/ 4602824 w 6857455"/>
              <a:gd name="connsiteY161" fmla="*/ 848618 h 874716"/>
              <a:gd name="connsiteX162" fmla="*/ 4688553 w 6857455"/>
              <a:gd name="connsiteY162" fmla="*/ 864238 h 874716"/>
              <a:gd name="connsiteX163" fmla="*/ 4749895 w 6857455"/>
              <a:gd name="connsiteY163" fmla="*/ 874716 h 874716"/>
              <a:gd name="connsiteX164" fmla="*/ 4826480 w 6857455"/>
              <a:gd name="connsiteY164" fmla="*/ 866334 h 874716"/>
              <a:gd name="connsiteX165" fmla="*/ 4886870 w 6857455"/>
              <a:gd name="connsiteY165" fmla="*/ 862906 h 874716"/>
              <a:gd name="connsiteX166" fmla="*/ 4935639 w 6857455"/>
              <a:gd name="connsiteY166" fmla="*/ 853190 h 874716"/>
              <a:gd name="connsiteX167" fmla="*/ 4952784 w 6857455"/>
              <a:gd name="connsiteY167" fmla="*/ 847473 h 874716"/>
              <a:gd name="connsiteX168" fmla="*/ 5088617 w 6857455"/>
              <a:gd name="connsiteY168" fmla="*/ 802896 h 874716"/>
              <a:gd name="connsiteX169" fmla="*/ 5233781 w 6857455"/>
              <a:gd name="connsiteY169" fmla="*/ 767271 h 874716"/>
              <a:gd name="connsiteX170" fmla="*/ 5327893 w 6857455"/>
              <a:gd name="connsiteY170" fmla="*/ 789752 h 874716"/>
              <a:gd name="connsiteX171" fmla="*/ 5362946 w 6857455"/>
              <a:gd name="connsiteY171" fmla="*/ 789370 h 874716"/>
              <a:gd name="connsiteX172" fmla="*/ 5524115 w 6857455"/>
              <a:gd name="connsiteY172" fmla="*/ 794514 h 874716"/>
              <a:gd name="connsiteX173" fmla="*/ 5552500 w 6857455"/>
              <a:gd name="connsiteY173" fmla="*/ 800038 h 874716"/>
              <a:gd name="connsiteX174" fmla="*/ 5705857 w 6857455"/>
              <a:gd name="connsiteY174" fmla="*/ 777367 h 874716"/>
              <a:gd name="connsiteX175" fmla="*/ 5761485 w 6857455"/>
              <a:gd name="connsiteY175" fmla="*/ 773557 h 874716"/>
              <a:gd name="connsiteX176" fmla="*/ 5812731 w 6857455"/>
              <a:gd name="connsiteY176" fmla="*/ 767271 h 874716"/>
              <a:gd name="connsiteX177" fmla="*/ 5884361 w 6857455"/>
              <a:gd name="connsiteY177" fmla="*/ 765747 h 874716"/>
              <a:gd name="connsiteX178" fmla="*/ 5958660 w 6857455"/>
              <a:gd name="connsiteY178" fmla="*/ 768605 h 874716"/>
              <a:gd name="connsiteX179" fmla="*/ 6041528 w 6857455"/>
              <a:gd name="connsiteY179" fmla="*/ 768033 h 874716"/>
              <a:gd name="connsiteX180" fmla="*/ 6074297 w 6857455"/>
              <a:gd name="connsiteY180" fmla="*/ 763081 h 874716"/>
              <a:gd name="connsiteX181" fmla="*/ 6162880 w 6857455"/>
              <a:gd name="connsiteY181" fmla="*/ 766509 h 874716"/>
              <a:gd name="connsiteX182" fmla="*/ 6209364 w 6857455"/>
              <a:gd name="connsiteY182" fmla="*/ 760795 h 874716"/>
              <a:gd name="connsiteX183" fmla="*/ 6285948 w 6857455"/>
              <a:gd name="connsiteY183" fmla="*/ 759651 h 874716"/>
              <a:gd name="connsiteX184" fmla="*/ 6310905 w 6857455"/>
              <a:gd name="connsiteY184" fmla="*/ 758316 h 874716"/>
              <a:gd name="connsiteX185" fmla="*/ 6333194 w 6857455"/>
              <a:gd name="connsiteY185" fmla="*/ 757554 h 874716"/>
              <a:gd name="connsiteX186" fmla="*/ 6409586 w 6857455"/>
              <a:gd name="connsiteY186" fmla="*/ 773177 h 874716"/>
              <a:gd name="connsiteX187" fmla="*/ 6477407 w 6857455"/>
              <a:gd name="connsiteY187" fmla="*/ 774129 h 874716"/>
              <a:gd name="connsiteX188" fmla="*/ 6596283 w 6857455"/>
              <a:gd name="connsiteY188" fmla="*/ 786703 h 874716"/>
              <a:gd name="connsiteX189" fmla="*/ 6622573 w 6857455"/>
              <a:gd name="connsiteY189" fmla="*/ 782321 h 874716"/>
              <a:gd name="connsiteX190" fmla="*/ 6704872 w 6857455"/>
              <a:gd name="connsiteY190" fmla="*/ 780607 h 874716"/>
              <a:gd name="connsiteX191" fmla="*/ 6751738 w 6857455"/>
              <a:gd name="connsiteY191" fmla="*/ 779273 h 874716"/>
              <a:gd name="connsiteX192" fmla="*/ 6809650 w 6857455"/>
              <a:gd name="connsiteY192" fmla="*/ 788417 h 874716"/>
              <a:gd name="connsiteX193" fmla="*/ 6832976 w 6857455"/>
              <a:gd name="connsiteY193" fmla="*/ 800428 h 8747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Lst>
            <a:rect l="l" t="t" r="r" b="b"/>
            <a:pathLst>
              <a:path w="6857455" h="874716">
                <a:moveTo>
                  <a:pt x="6857455" y="804643"/>
                </a:moveTo>
                <a:lnTo>
                  <a:pt x="6857455" y="562246"/>
                </a:lnTo>
                <a:lnTo>
                  <a:pt x="6829178" y="551284"/>
                </a:lnTo>
                <a:cubicBezTo>
                  <a:pt x="6805745" y="539044"/>
                  <a:pt x="6784885" y="521708"/>
                  <a:pt x="6766024" y="500372"/>
                </a:cubicBezTo>
                <a:cubicBezTo>
                  <a:pt x="6755166" y="488179"/>
                  <a:pt x="6746784" y="486845"/>
                  <a:pt x="6734971" y="500944"/>
                </a:cubicBezTo>
                <a:cubicBezTo>
                  <a:pt x="6721257" y="517326"/>
                  <a:pt x="6701634" y="510850"/>
                  <a:pt x="6683915" y="507040"/>
                </a:cubicBezTo>
                <a:cubicBezTo>
                  <a:pt x="6665629" y="503230"/>
                  <a:pt x="6647148" y="499228"/>
                  <a:pt x="6628860" y="495418"/>
                </a:cubicBezTo>
                <a:cubicBezTo>
                  <a:pt x="6615335" y="492752"/>
                  <a:pt x="6601999" y="490466"/>
                  <a:pt x="6588662" y="487227"/>
                </a:cubicBezTo>
                <a:cubicBezTo>
                  <a:pt x="6547133" y="477129"/>
                  <a:pt x="6509794" y="480177"/>
                  <a:pt x="6476074" y="511230"/>
                </a:cubicBezTo>
                <a:cubicBezTo>
                  <a:pt x="6450356" y="535043"/>
                  <a:pt x="6417399" y="542093"/>
                  <a:pt x="6382345" y="534853"/>
                </a:cubicBezTo>
                <a:cubicBezTo>
                  <a:pt x="6377963" y="533901"/>
                  <a:pt x="6372439" y="530091"/>
                  <a:pt x="6369391" y="531615"/>
                </a:cubicBezTo>
                <a:cubicBezTo>
                  <a:pt x="6323479" y="553904"/>
                  <a:pt x="6287092" y="514658"/>
                  <a:pt x="6244799" y="512182"/>
                </a:cubicBezTo>
                <a:cubicBezTo>
                  <a:pt x="6226130" y="511040"/>
                  <a:pt x="6207079" y="496942"/>
                  <a:pt x="6190315" y="485703"/>
                </a:cubicBezTo>
                <a:cubicBezTo>
                  <a:pt x="6167262" y="470271"/>
                  <a:pt x="6146687" y="455412"/>
                  <a:pt x="6115446" y="462270"/>
                </a:cubicBezTo>
                <a:cubicBezTo>
                  <a:pt x="6084203" y="469319"/>
                  <a:pt x="6055627" y="456364"/>
                  <a:pt x="6032194" y="434266"/>
                </a:cubicBezTo>
                <a:cubicBezTo>
                  <a:pt x="6014287" y="417501"/>
                  <a:pt x="5994665" y="415977"/>
                  <a:pt x="5971042" y="420738"/>
                </a:cubicBezTo>
                <a:cubicBezTo>
                  <a:pt x="5941513" y="426645"/>
                  <a:pt x="5910842" y="427027"/>
                  <a:pt x="5880933" y="430646"/>
                </a:cubicBezTo>
                <a:cubicBezTo>
                  <a:pt x="5874454" y="431408"/>
                  <a:pt x="5866265" y="434076"/>
                  <a:pt x="5862452" y="438648"/>
                </a:cubicBezTo>
                <a:cubicBezTo>
                  <a:pt x="5815779" y="495418"/>
                  <a:pt x="5750055" y="495990"/>
                  <a:pt x="5685283" y="498658"/>
                </a:cubicBezTo>
                <a:cubicBezTo>
                  <a:pt x="5646039" y="500372"/>
                  <a:pt x="5606604" y="500372"/>
                  <a:pt x="5567169" y="499420"/>
                </a:cubicBezTo>
                <a:cubicBezTo>
                  <a:pt x="5553832" y="499228"/>
                  <a:pt x="5539736" y="496180"/>
                  <a:pt x="5527923" y="490466"/>
                </a:cubicBezTo>
                <a:cubicBezTo>
                  <a:pt x="5503348" y="478463"/>
                  <a:pt x="5480680" y="462843"/>
                  <a:pt x="5456292" y="450650"/>
                </a:cubicBezTo>
                <a:cubicBezTo>
                  <a:pt x="5447151" y="445886"/>
                  <a:pt x="5435338" y="445696"/>
                  <a:pt x="5424670" y="444934"/>
                </a:cubicBezTo>
                <a:cubicBezTo>
                  <a:pt x="5405809" y="443410"/>
                  <a:pt x="5384854" y="447982"/>
                  <a:pt x="5368662" y="441124"/>
                </a:cubicBezTo>
                <a:cubicBezTo>
                  <a:pt x="5326559" y="423407"/>
                  <a:pt x="5287123" y="427407"/>
                  <a:pt x="5247118" y="444934"/>
                </a:cubicBezTo>
                <a:cubicBezTo>
                  <a:pt x="5191108" y="469509"/>
                  <a:pt x="5138148" y="467605"/>
                  <a:pt x="5088617" y="428742"/>
                </a:cubicBezTo>
                <a:cubicBezTo>
                  <a:pt x="5066328" y="411215"/>
                  <a:pt x="5044609" y="419596"/>
                  <a:pt x="5025750" y="433694"/>
                </a:cubicBezTo>
                <a:cubicBezTo>
                  <a:pt x="5004032" y="450078"/>
                  <a:pt x="4982885" y="454268"/>
                  <a:pt x="4957930" y="442268"/>
                </a:cubicBezTo>
                <a:cubicBezTo>
                  <a:pt x="4952404" y="439600"/>
                  <a:pt x="4944594" y="440933"/>
                  <a:pt x="4938116" y="441886"/>
                </a:cubicBezTo>
                <a:cubicBezTo>
                  <a:pt x="4901158" y="446648"/>
                  <a:pt x="4864009" y="454650"/>
                  <a:pt x="4833910" y="421693"/>
                </a:cubicBezTo>
                <a:cubicBezTo>
                  <a:pt x="4828004" y="415214"/>
                  <a:pt x="4818097" y="412549"/>
                  <a:pt x="4810095" y="408167"/>
                </a:cubicBezTo>
                <a:cubicBezTo>
                  <a:pt x="4776566" y="390258"/>
                  <a:pt x="4777900" y="391974"/>
                  <a:pt x="4747991" y="413691"/>
                </a:cubicBezTo>
                <a:cubicBezTo>
                  <a:pt x="4732369" y="425121"/>
                  <a:pt x="4710842" y="436742"/>
                  <a:pt x="4692745" y="435790"/>
                </a:cubicBezTo>
                <a:cubicBezTo>
                  <a:pt x="4583584" y="430075"/>
                  <a:pt x="4479758" y="457508"/>
                  <a:pt x="4375933" y="483417"/>
                </a:cubicBezTo>
                <a:cubicBezTo>
                  <a:pt x="4311923" y="499420"/>
                  <a:pt x="4249436" y="500372"/>
                  <a:pt x="4185426" y="484179"/>
                </a:cubicBezTo>
                <a:cubicBezTo>
                  <a:pt x="4139133" y="472367"/>
                  <a:pt x="4095315" y="491800"/>
                  <a:pt x="4052072" y="505134"/>
                </a:cubicBezTo>
                <a:cubicBezTo>
                  <a:pt x="4043117" y="507799"/>
                  <a:pt x="4034735" y="518278"/>
                  <a:pt x="4029973" y="527233"/>
                </a:cubicBezTo>
                <a:cubicBezTo>
                  <a:pt x="4012826" y="558858"/>
                  <a:pt x="3984441" y="563810"/>
                  <a:pt x="3948626" y="550666"/>
                </a:cubicBezTo>
                <a:cubicBezTo>
                  <a:pt x="3920241" y="540377"/>
                  <a:pt x="3894332" y="526661"/>
                  <a:pt x="3871280" y="502275"/>
                </a:cubicBezTo>
                <a:cubicBezTo>
                  <a:pt x="3844229" y="473701"/>
                  <a:pt x="3816224" y="441124"/>
                  <a:pt x="3774312" y="429122"/>
                </a:cubicBezTo>
                <a:cubicBezTo>
                  <a:pt x="3756214" y="423979"/>
                  <a:pt x="3740593" y="423217"/>
                  <a:pt x="3721543" y="428552"/>
                </a:cubicBezTo>
                <a:cubicBezTo>
                  <a:pt x="3684583" y="438837"/>
                  <a:pt x="3647436" y="446078"/>
                  <a:pt x="3612763" y="414263"/>
                </a:cubicBezTo>
                <a:cubicBezTo>
                  <a:pt x="3593712" y="396736"/>
                  <a:pt x="3567994" y="385496"/>
                  <a:pt x="3537323" y="389878"/>
                </a:cubicBezTo>
                <a:cubicBezTo>
                  <a:pt x="3499031" y="395402"/>
                  <a:pt x="3464168" y="381496"/>
                  <a:pt x="3431593" y="360921"/>
                </a:cubicBezTo>
                <a:cubicBezTo>
                  <a:pt x="3419971" y="353491"/>
                  <a:pt x="3405682" y="349301"/>
                  <a:pt x="3392158" y="345681"/>
                </a:cubicBezTo>
                <a:cubicBezTo>
                  <a:pt x="3360915" y="337298"/>
                  <a:pt x="3329480" y="329868"/>
                  <a:pt x="3297856" y="323010"/>
                </a:cubicBezTo>
                <a:cubicBezTo>
                  <a:pt x="3271948" y="317296"/>
                  <a:pt x="3245849" y="313104"/>
                  <a:pt x="3219748" y="308151"/>
                </a:cubicBezTo>
                <a:cubicBezTo>
                  <a:pt x="3191173" y="302817"/>
                  <a:pt x="3168502" y="290433"/>
                  <a:pt x="3156692" y="261668"/>
                </a:cubicBezTo>
                <a:cubicBezTo>
                  <a:pt x="3152882" y="252524"/>
                  <a:pt x="3143737" y="245283"/>
                  <a:pt x="3136497" y="237663"/>
                </a:cubicBezTo>
                <a:cubicBezTo>
                  <a:pt x="3131355" y="232139"/>
                  <a:pt x="3124495" y="227947"/>
                  <a:pt x="3119733" y="222233"/>
                </a:cubicBezTo>
                <a:cubicBezTo>
                  <a:pt x="3094776" y="192132"/>
                  <a:pt x="3070201" y="161843"/>
                  <a:pt x="3045436" y="131742"/>
                </a:cubicBezTo>
                <a:cubicBezTo>
                  <a:pt x="3042958" y="128884"/>
                  <a:pt x="3040292" y="125455"/>
                  <a:pt x="3037054" y="124121"/>
                </a:cubicBezTo>
                <a:cubicBezTo>
                  <a:pt x="3003525" y="110215"/>
                  <a:pt x="2969614" y="97070"/>
                  <a:pt x="2936466" y="82400"/>
                </a:cubicBezTo>
                <a:cubicBezTo>
                  <a:pt x="2923702" y="76686"/>
                  <a:pt x="2910558" y="69637"/>
                  <a:pt x="2901031" y="59731"/>
                </a:cubicBezTo>
                <a:cubicBezTo>
                  <a:pt x="2879314" y="37250"/>
                  <a:pt x="2859502" y="12866"/>
                  <a:pt x="2828259" y="3149"/>
                </a:cubicBezTo>
                <a:cubicBezTo>
                  <a:pt x="2819114" y="293"/>
                  <a:pt x="2808256" y="-1231"/>
                  <a:pt x="2799492" y="1245"/>
                </a:cubicBezTo>
                <a:cubicBezTo>
                  <a:pt x="2763867" y="11532"/>
                  <a:pt x="2729005" y="24296"/>
                  <a:pt x="2693570" y="35154"/>
                </a:cubicBezTo>
                <a:cubicBezTo>
                  <a:pt x="2671092" y="41823"/>
                  <a:pt x="2650707" y="49825"/>
                  <a:pt x="2639847" y="73448"/>
                </a:cubicBezTo>
                <a:cubicBezTo>
                  <a:pt x="2636801" y="80114"/>
                  <a:pt x="2628226" y="87354"/>
                  <a:pt x="2621178" y="88688"/>
                </a:cubicBezTo>
                <a:cubicBezTo>
                  <a:pt x="2575839" y="97260"/>
                  <a:pt x="2531069" y="101451"/>
                  <a:pt x="2489348" y="72304"/>
                </a:cubicBezTo>
                <a:cubicBezTo>
                  <a:pt x="2480585" y="66017"/>
                  <a:pt x="2464201" y="66017"/>
                  <a:pt x="2452580" y="68683"/>
                </a:cubicBezTo>
                <a:cubicBezTo>
                  <a:pt x="2407811" y="78590"/>
                  <a:pt x="2365328" y="82020"/>
                  <a:pt x="2326464" y="50395"/>
                </a:cubicBezTo>
                <a:cubicBezTo>
                  <a:pt x="2321892" y="46585"/>
                  <a:pt x="2307224" y="50015"/>
                  <a:pt x="2300365" y="54777"/>
                </a:cubicBezTo>
                <a:cubicBezTo>
                  <a:pt x="2234259" y="101261"/>
                  <a:pt x="2198064" y="102405"/>
                  <a:pt x="2130434" y="58397"/>
                </a:cubicBezTo>
                <a:cubicBezTo>
                  <a:pt x="2126052" y="55539"/>
                  <a:pt x="2120337" y="52301"/>
                  <a:pt x="2118621" y="47919"/>
                </a:cubicBezTo>
                <a:cubicBezTo>
                  <a:pt x="2107001" y="19914"/>
                  <a:pt x="2082236" y="19152"/>
                  <a:pt x="2057659" y="16866"/>
                </a:cubicBezTo>
                <a:cubicBezTo>
                  <a:pt x="2030608" y="14390"/>
                  <a:pt x="2003555" y="11152"/>
                  <a:pt x="1976314" y="8865"/>
                </a:cubicBezTo>
                <a:cubicBezTo>
                  <a:pt x="1971550" y="8483"/>
                  <a:pt x="1966216" y="10007"/>
                  <a:pt x="1961454" y="11724"/>
                </a:cubicBezTo>
                <a:cubicBezTo>
                  <a:pt x="1943165" y="18010"/>
                  <a:pt x="1925449" y="27154"/>
                  <a:pt x="1906588" y="30964"/>
                </a:cubicBezTo>
                <a:cubicBezTo>
                  <a:pt x="1865821" y="39156"/>
                  <a:pt x="1826385" y="55539"/>
                  <a:pt x="1783330" y="48871"/>
                </a:cubicBezTo>
                <a:cubicBezTo>
                  <a:pt x="1775902" y="47729"/>
                  <a:pt x="1767327" y="53253"/>
                  <a:pt x="1759327" y="55349"/>
                </a:cubicBezTo>
                <a:cubicBezTo>
                  <a:pt x="1744849" y="58969"/>
                  <a:pt x="1730750" y="64111"/>
                  <a:pt x="1716082" y="65445"/>
                </a:cubicBezTo>
                <a:cubicBezTo>
                  <a:pt x="1677218" y="68875"/>
                  <a:pt x="1637975" y="71924"/>
                  <a:pt x="1598920" y="72114"/>
                </a:cubicBezTo>
                <a:cubicBezTo>
                  <a:pt x="1580061" y="72304"/>
                  <a:pt x="1561201" y="65065"/>
                  <a:pt x="1542150" y="62207"/>
                </a:cubicBezTo>
                <a:cubicBezTo>
                  <a:pt x="1533578" y="60873"/>
                  <a:pt x="1519669" y="58587"/>
                  <a:pt x="1516813" y="62779"/>
                </a:cubicBezTo>
                <a:cubicBezTo>
                  <a:pt x="1494714" y="94592"/>
                  <a:pt x="1463661" y="88496"/>
                  <a:pt x="1432228" y="88116"/>
                </a:cubicBezTo>
                <a:cubicBezTo>
                  <a:pt x="1362884" y="87354"/>
                  <a:pt x="1295826" y="60493"/>
                  <a:pt x="1224765" y="71924"/>
                </a:cubicBezTo>
                <a:cubicBezTo>
                  <a:pt x="1204191" y="75162"/>
                  <a:pt x="1181330" y="62397"/>
                  <a:pt x="1159231" y="58207"/>
                </a:cubicBezTo>
                <a:cubicBezTo>
                  <a:pt x="1147801" y="56111"/>
                  <a:pt x="1135228" y="53633"/>
                  <a:pt x="1124370" y="56301"/>
                </a:cubicBezTo>
                <a:cubicBezTo>
                  <a:pt x="1107605" y="60493"/>
                  <a:pt x="1091411" y="68113"/>
                  <a:pt x="1075600" y="75542"/>
                </a:cubicBezTo>
                <a:cubicBezTo>
                  <a:pt x="1046261" y="89258"/>
                  <a:pt x="1016162" y="89258"/>
                  <a:pt x="986633" y="79162"/>
                </a:cubicBezTo>
                <a:cubicBezTo>
                  <a:pt x="944722" y="64873"/>
                  <a:pt x="903193" y="64873"/>
                  <a:pt x="861089" y="76304"/>
                </a:cubicBezTo>
                <a:cubicBezTo>
                  <a:pt x="826990" y="85638"/>
                  <a:pt x="791935" y="92116"/>
                  <a:pt x="759168" y="104689"/>
                </a:cubicBezTo>
                <a:cubicBezTo>
                  <a:pt x="744689" y="110215"/>
                  <a:pt x="732497" y="126597"/>
                  <a:pt x="723735" y="140696"/>
                </a:cubicBezTo>
                <a:cubicBezTo>
                  <a:pt x="706018" y="169271"/>
                  <a:pt x="674013" y="169081"/>
                  <a:pt x="647532" y="147934"/>
                </a:cubicBezTo>
                <a:cubicBezTo>
                  <a:pt x="619717" y="125645"/>
                  <a:pt x="584664" y="112501"/>
                  <a:pt x="552659" y="95926"/>
                </a:cubicBezTo>
                <a:cubicBezTo>
                  <a:pt x="549993" y="94592"/>
                  <a:pt x="545039" y="96116"/>
                  <a:pt x="541800" y="97640"/>
                </a:cubicBezTo>
                <a:cubicBezTo>
                  <a:pt x="488649" y="122407"/>
                  <a:pt x="433593" y="126979"/>
                  <a:pt x="375107" y="123169"/>
                </a:cubicBezTo>
                <a:cubicBezTo>
                  <a:pt x="341960" y="121073"/>
                  <a:pt x="307289" y="137076"/>
                  <a:pt x="273567" y="145458"/>
                </a:cubicBezTo>
                <a:cubicBezTo>
                  <a:pt x="269757" y="146410"/>
                  <a:pt x="266519" y="151174"/>
                  <a:pt x="264043" y="154792"/>
                </a:cubicBezTo>
                <a:cubicBezTo>
                  <a:pt x="240228" y="190800"/>
                  <a:pt x="208223" y="200706"/>
                  <a:pt x="169360" y="177273"/>
                </a:cubicBezTo>
                <a:cubicBezTo>
                  <a:pt x="143643" y="161651"/>
                  <a:pt x="118114" y="158032"/>
                  <a:pt x="89347" y="157460"/>
                </a:cubicBezTo>
                <a:cubicBezTo>
                  <a:pt x="71059" y="157078"/>
                  <a:pt x="52962" y="147934"/>
                  <a:pt x="34291" y="145268"/>
                </a:cubicBezTo>
                <a:lnTo>
                  <a:pt x="0" y="142056"/>
                </a:lnTo>
                <a:lnTo>
                  <a:pt x="0" y="849556"/>
                </a:lnTo>
                <a:lnTo>
                  <a:pt x="60652" y="844783"/>
                </a:lnTo>
                <a:cubicBezTo>
                  <a:pt x="80251" y="839473"/>
                  <a:pt x="99446" y="832043"/>
                  <a:pt x="119068" y="827281"/>
                </a:cubicBezTo>
                <a:cubicBezTo>
                  <a:pt x="137355" y="822899"/>
                  <a:pt x="154501" y="812802"/>
                  <a:pt x="171840" y="804420"/>
                </a:cubicBezTo>
                <a:cubicBezTo>
                  <a:pt x="204985" y="788417"/>
                  <a:pt x="240420" y="798514"/>
                  <a:pt x="274329" y="794324"/>
                </a:cubicBezTo>
                <a:cubicBezTo>
                  <a:pt x="285188" y="792990"/>
                  <a:pt x="296046" y="791466"/>
                  <a:pt x="306715" y="788798"/>
                </a:cubicBezTo>
                <a:cubicBezTo>
                  <a:pt x="335864" y="781749"/>
                  <a:pt x="365583" y="775653"/>
                  <a:pt x="393967" y="765937"/>
                </a:cubicBezTo>
                <a:cubicBezTo>
                  <a:pt x="426165" y="755078"/>
                  <a:pt x="457028" y="740600"/>
                  <a:pt x="493793" y="725549"/>
                </a:cubicBezTo>
                <a:cubicBezTo>
                  <a:pt x="506557" y="729360"/>
                  <a:pt x="526180" y="739648"/>
                  <a:pt x="546373" y="740600"/>
                </a:cubicBezTo>
                <a:cubicBezTo>
                  <a:pt x="611337" y="743838"/>
                  <a:pt x="672107" y="726121"/>
                  <a:pt x="730211" y="698116"/>
                </a:cubicBezTo>
                <a:cubicBezTo>
                  <a:pt x="747927" y="689734"/>
                  <a:pt x="766980" y="684210"/>
                  <a:pt x="784889" y="676018"/>
                </a:cubicBezTo>
                <a:cubicBezTo>
                  <a:pt x="791173" y="673161"/>
                  <a:pt x="799365" y="667065"/>
                  <a:pt x="800509" y="661349"/>
                </a:cubicBezTo>
                <a:cubicBezTo>
                  <a:pt x="807175" y="628201"/>
                  <a:pt x="831942" y="628772"/>
                  <a:pt x="857661" y="626868"/>
                </a:cubicBezTo>
                <a:cubicBezTo>
                  <a:pt x="888332" y="624582"/>
                  <a:pt x="918621" y="619248"/>
                  <a:pt x="949102" y="614676"/>
                </a:cubicBezTo>
                <a:cubicBezTo>
                  <a:pt x="953104" y="614104"/>
                  <a:pt x="956722" y="610104"/>
                  <a:pt x="960342" y="607435"/>
                </a:cubicBezTo>
                <a:cubicBezTo>
                  <a:pt x="965867" y="603435"/>
                  <a:pt x="971011" y="597339"/>
                  <a:pt x="977109" y="595815"/>
                </a:cubicBezTo>
                <a:cubicBezTo>
                  <a:pt x="1008350" y="588385"/>
                  <a:pt x="1039783" y="582099"/>
                  <a:pt x="1071218" y="575240"/>
                </a:cubicBezTo>
                <a:cubicBezTo>
                  <a:pt x="1078266" y="573716"/>
                  <a:pt x="1085505" y="571812"/>
                  <a:pt x="1091983" y="568764"/>
                </a:cubicBezTo>
                <a:cubicBezTo>
                  <a:pt x="1098079" y="565906"/>
                  <a:pt x="1103223" y="560952"/>
                  <a:pt x="1109321" y="557904"/>
                </a:cubicBezTo>
                <a:cubicBezTo>
                  <a:pt x="1125892" y="549714"/>
                  <a:pt x="1142851" y="542093"/>
                  <a:pt x="1162279" y="532949"/>
                </a:cubicBezTo>
                <a:cubicBezTo>
                  <a:pt x="1173138" y="550094"/>
                  <a:pt x="1187810" y="540377"/>
                  <a:pt x="1206097" y="532187"/>
                </a:cubicBezTo>
                <a:cubicBezTo>
                  <a:pt x="1224765" y="523805"/>
                  <a:pt x="1246292" y="521137"/>
                  <a:pt x="1266867" y="518088"/>
                </a:cubicBezTo>
                <a:cubicBezTo>
                  <a:pt x="1304588" y="512564"/>
                  <a:pt x="1342499" y="509134"/>
                  <a:pt x="1380219" y="504182"/>
                </a:cubicBezTo>
                <a:cubicBezTo>
                  <a:pt x="1388221" y="503038"/>
                  <a:pt x="1397365" y="500944"/>
                  <a:pt x="1403461" y="496180"/>
                </a:cubicBezTo>
                <a:cubicBezTo>
                  <a:pt x="1445181" y="464175"/>
                  <a:pt x="1495858" y="455222"/>
                  <a:pt x="1544054" y="458268"/>
                </a:cubicBezTo>
                <a:cubicBezTo>
                  <a:pt x="1581965" y="460557"/>
                  <a:pt x="1619114" y="462270"/>
                  <a:pt x="1656644" y="459032"/>
                </a:cubicBezTo>
                <a:cubicBezTo>
                  <a:pt x="1659502" y="458841"/>
                  <a:pt x="1663312" y="459223"/>
                  <a:pt x="1665406" y="460747"/>
                </a:cubicBezTo>
                <a:cubicBezTo>
                  <a:pt x="1678360" y="470843"/>
                  <a:pt x="1691887" y="471605"/>
                  <a:pt x="1708461" y="473318"/>
                </a:cubicBezTo>
                <a:cubicBezTo>
                  <a:pt x="1731894" y="475797"/>
                  <a:pt x="1753421" y="474081"/>
                  <a:pt x="1775140" y="469891"/>
                </a:cubicBezTo>
                <a:cubicBezTo>
                  <a:pt x="1790952" y="466843"/>
                  <a:pt x="1806953" y="460557"/>
                  <a:pt x="1821051" y="452554"/>
                </a:cubicBezTo>
                <a:cubicBezTo>
                  <a:pt x="1840672" y="441314"/>
                  <a:pt x="1859535" y="436934"/>
                  <a:pt x="1878203" y="451792"/>
                </a:cubicBezTo>
                <a:cubicBezTo>
                  <a:pt x="1898396" y="467605"/>
                  <a:pt x="1921257" y="462081"/>
                  <a:pt x="1943547" y="462651"/>
                </a:cubicBezTo>
                <a:cubicBezTo>
                  <a:pt x="1953262" y="462843"/>
                  <a:pt x="1963550" y="462461"/>
                  <a:pt x="1972884" y="464937"/>
                </a:cubicBezTo>
                <a:cubicBezTo>
                  <a:pt x="1999935" y="471987"/>
                  <a:pt x="2026036" y="482655"/>
                  <a:pt x="2053469" y="487417"/>
                </a:cubicBezTo>
                <a:cubicBezTo>
                  <a:pt x="2068710" y="490084"/>
                  <a:pt x="2085664" y="485321"/>
                  <a:pt x="2101477" y="481893"/>
                </a:cubicBezTo>
                <a:cubicBezTo>
                  <a:pt x="2117479" y="478273"/>
                  <a:pt x="2133290" y="472749"/>
                  <a:pt x="2148722" y="467033"/>
                </a:cubicBezTo>
                <a:cubicBezTo>
                  <a:pt x="2159199" y="463223"/>
                  <a:pt x="2170629" y="459603"/>
                  <a:pt x="2179011" y="452744"/>
                </a:cubicBezTo>
                <a:cubicBezTo>
                  <a:pt x="2198064" y="437124"/>
                  <a:pt x="2217685" y="434455"/>
                  <a:pt x="2240165" y="442648"/>
                </a:cubicBezTo>
                <a:cubicBezTo>
                  <a:pt x="2243593" y="443982"/>
                  <a:pt x="2247594" y="443982"/>
                  <a:pt x="2251404" y="444172"/>
                </a:cubicBezTo>
                <a:cubicBezTo>
                  <a:pt x="2312370" y="448172"/>
                  <a:pt x="2373330" y="450650"/>
                  <a:pt x="2433912" y="456746"/>
                </a:cubicBezTo>
                <a:cubicBezTo>
                  <a:pt x="2458485" y="459223"/>
                  <a:pt x="2482107" y="470081"/>
                  <a:pt x="2506302" y="476939"/>
                </a:cubicBezTo>
                <a:cubicBezTo>
                  <a:pt x="2511256" y="478273"/>
                  <a:pt x="2516783" y="480369"/>
                  <a:pt x="2521735" y="479415"/>
                </a:cubicBezTo>
                <a:cubicBezTo>
                  <a:pt x="2575647" y="469891"/>
                  <a:pt x="2626132" y="483797"/>
                  <a:pt x="2675854" y="502086"/>
                </a:cubicBezTo>
                <a:cubicBezTo>
                  <a:pt x="2680996" y="503992"/>
                  <a:pt x="2687282" y="503419"/>
                  <a:pt x="2692998" y="503038"/>
                </a:cubicBezTo>
                <a:cubicBezTo>
                  <a:pt x="2709003" y="501706"/>
                  <a:pt x="2726337" y="495038"/>
                  <a:pt x="2740816" y="499037"/>
                </a:cubicBezTo>
                <a:cubicBezTo>
                  <a:pt x="2779297" y="510088"/>
                  <a:pt x="2817398" y="523423"/>
                  <a:pt x="2853596" y="540187"/>
                </a:cubicBezTo>
                <a:cubicBezTo>
                  <a:pt x="2890365" y="557142"/>
                  <a:pt x="2924464" y="571430"/>
                  <a:pt x="2966565" y="554286"/>
                </a:cubicBezTo>
                <a:cubicBezTo>
                  <a:pt x="2984472" y="547045"/>
                  <a:pt x="3008095" y="552190"/>
                  <a:pt x="3028671" y="554094"/>
                </a:cubicBezTo>
                <a:cubicBezTo>
                  <a:pt x="3043720" y="555618"/>
                  <a:pt x="3058198" y="564192"/>
                  <a:pt x="3073059" y="564192"/>
                </a:cubicBezTo>
                <a:cubicBezTo>
                  <a:pt x="3112686" y="564192"/>
                  <a:pt x="3147927" y="574288"/>
                  <a:pt x="3182219" y="594862"/>
                </a:cubicBezTo>
                <a:cubicBezTo>
                  <a:pt x="3195557" y="602863"/>
                  <a:pt x="3216322" y="597529"/>
                  <a:pt x="3233656" y="599625"/>
                </a:cubicBezTo>
                <a:cubicBezTo>
                  <a:pt x="3251947" y="602101"/>
                  <a:pt x="3270804" y="604387"/>
                  <a:pt x="3288332" y="609914"/>
                </a:cubicBezTo>
                <a:cubicBezTo>
                  <a:pt x="3333672" y="624392"/>
                  <a:pt x="3378441" y="640774"/>
                  <a:pt x="3423591" y="656015"/>
                </a:cubicBezTo>
                <a:cubicBezTo>
                  <a:pt x="3460738" y="668590"/>
                  <a:pt x="3497317" y="658683"/>
                  <a:pt x="3534084" y="653349"/>
                </a:cubicBezTo>
                <a:cubicBezTo>
                  <a:pt x="3557137" y="649919"/>
                  <a:pt x="3578662" y="641727"/>
                  <a:pt x="3604571" y="653918"/>
                </a:cubicBezTo>
                <a:cubicBezTo>
                  <a:pt x="3629338" y="665541"/>
                  <a:pt x="3660771" y="662873"/>
                  <a:pt x="3688586" y="669160"/>
                </a:cubicBezTo>
                <a:cubicBezTo>
                  <a:pt x="3712020" y="674494"/>
                  <a:pt x="3734687" y="683068"/>
                  <a:pt x="3757358" y="691450"/>
                </a:cubicBezTo>
                <a:cubicBezTo>
                  <a:pt x="3788221" y="702881"/>
                  <a:pt x="3818700" y="714881"/>
                  <a:pt x="3852421" y="709167"/>
                </a:cubicBezTo>
                <a:cubicBezTo>
                  <a:pt x="3890714" y="702689"/>
                  <a:pt x="3917001" y="727073"/>
                  <a:pt x="3947104" y="743267"/>
                </a:cubicBezTo>
                <a:cubicBezTo>
                  <a:pt x="3967869" y="754316"/>
                  <a:pt x="3990538" y="762509"/>
                  <a:pt x="4013208" y="769367"/>
                </a:cubicBezTo>
                <a:cubicBezTo>
                  <a:pt x="4043497" y="778321"/>
                  <a:pt x="4074740" y="783655"/>
                  <a:pt x="4105222" y="792417"/>
                </a:cubicBezTo>
                <a:cubicBezTo>
                  <a:pt x="4151325" y="805561"/>
                  <a:pt x="4198001" y="815850"/>
                  <a:pt x="4246006" y="808610"/>
                </a:cubicBezTo>
                <a:cubicBezTo>
                  <a:pt x="4268105" y="805372"/>
                  <a:pt x="4288682" y="805561"/>
                  <a:pt x="4310779" y="810326"/>
                </a:cubicBezTo>
                <a:cubicBezTo>
                  <a:pt x="4346974" y="818136"/>
                  <a:pt x="4384123" y="819089"/>
                  <a:pt x="4413272" y="848235"/>
                </a:cubicBezTo>
                <a:cubicBezTo>
                  <a:pt x="4423558" y="858524"/>
                  <a:pt x="4442037" y="861190"/>
                  <a:pt x="4457087" y="866524"/>
                </a:cubicBezTo>
                <a:cubicBezTo>
                  <a:pt x="4474424" y="872812"/>
                  <a:pt x="4487186" y="869572"/>
                  <a:pt x="4496523" y="851284"/>
                </a:cubicBezTo>
                <a:cubicBezTo>
                  <a:pt x="4500713" y="843093"/>
                  <a:pt x="4512715" y="835091"/>
                  <a:pt x="4522050" y="833757"/>
                </a:cubicBezTo>
                <a:cubicBezTo>
                  <a:pt x="4550055" y="829757"/>
                  <a:pt x="4575773" y="835663"/>
                  <a:pt x="4602824" y="848618"/>
                </a:cubicBezTo>
                <a:cubicBezTo>
                  <a:pt x="4628161" y="860810"/>
                  <a:pt x="4659786" y="859476"/>
                  <a:pt x="4688553" y="864238"/>
                </a:cubicBezTo>
                <a:cubicBezTo>
                  <a:pt x="4708936" y="867668"/>
                  <a:pt x="4729321" y="874716"/>
                  <a:pt x="4749895" y="874716"/>
                </a:cubicBezTo>
                <a:cubicBezTo>
                  <a:pt x="4775424" y="874716"/>
                  <a:pt x="4800761" y="868620"/>
                  <a:pt x="4826480" y="866334"/>
                </a:cubicBezTo>
                <a:cubicBezTo>
                  <a:pt x="4846482" y="864430"/>
                  <a:pt x="4866867" y="865192"/>
                  <a:pt x="4886870" y="862906"/>
                </a:cubicBezTo>
                <a:cubicBezTo>
                  <a:pt x="4903254" y="861190"/>
                  <a:pt x="4919447" y="856810"/>
                  <a:pt x="4935639" y="853190"/>
                </a:cubicBezTo>
                <a:cubicBezTo>
                  <a:pt x="4941546" y="851856"/>
                  <a:pt x="4947452" y="846711"/>
                  <a:pt x="4952784" y="847473"/>
                </a:cubicBezTo>
                <a:cubicBezTo>
                  <a:pt x="5005745" y="855666"/>
                  <a:pt x="5043847" y="819089"/>
                  <a:pt x="5088617" y="802896"/>
                </a:cubicBezTo>
                <a:cubicBezTo>
                  <a:pt x="5135672" y="785749"/>
                  <a:pt x="5181204" y="759461"/>
                  <a:pt x="5233781" y="767271"/>
                </a:cubicBezTo>
                <a:cubicBezTo>
                  <a:pt x="5265596" y="772033"/>
                  <a:pt x="5296267" y="783083"/>
                  <a:pt x="5327893" y="789752"/>
                </a:cubicBezTo>
                <a:cubicBezTo>
                  <a:pt x="5339132" y="792038"/>
                  <a:pt x="5351705" y="791656"/>
                  <a:pt x="5362946" y="789370"/>
                </a:cubicBezTo>
                <a:cubicBezTo>
                  <a:pt x="5417240" y="778891"/>
                  <a:pt x="5470771" y="777367"/>
                  <a:pt x="5524115" y="794514"/>
                </a:cubicBezTo>
                <a:cubicBezTo>
                  <a:pt x="5533257" y="797372"/>
                  <a:pt x="5542974" y="800038"/>
                  <a:pt x="5552500" y="800038"/>
                </a:cubicBezTo>
                <a:cubicBezTo>
                  <a:pt x="5604697" y="800038"/>
                  <a:pt x="5655944" y="796038"/>
                  <a:pt x="5705857" y="777367"/>
                </a:cubicBezTo>
                <a:cubicBezTo>
                  <a:pt x="5722622" y="771080"/>
                  <a:pt x="5743006" y="775081"/>
                  <a:pt x="5761485" y="773557"/>
                </a:cubicBezTo>
                <a:cubicBezTo>
                  <a:pt x="5778629" y="772224"/>
                  <a:pt x="5796156" y="771653"/>
                  <a:pt x="5812731" y="767271"/>
                </a:cubicBezTo>
                <a:cubicBezTo>
                  <a:pt x="5836925" y="760795"/>
                  <a:pt x="5859404" y="760033"/>
                  <a:pt x="5884361" y="765747"/>
                </a:cubicBezTo>
                <a:cubicBezTo>
                  <a:pt x="5908174" y="771080"/>
                  <a:pt x="5933892" y="768415"/>
                  <a:pt x="5958660" y="768605"/>
                </a:cubicBezTo>
                <a:cubicBezTo>
                  <a:pt x="5986282" y="768795"/>
                  <a:pt x="6013906" y="768984"/>
                  <a:pt x="6041528" y="768033"/>
                </a:cubicBezTo>
                <a:cubicBezTo>
                  <a:pt x="6052579" y="767653"/>
                  <a:pt x="6065151" y="760033"/>
                  <a:pt x="6074297" y="763081"/>
                </a:cubicBezTo>
                <a:cubicBezTo>
                  <a:pt x="6103824" y="773366"/>
                  <a:pt x="6133353" y="760985"/>
                  <a:pt x="6162880" y="766509"/>
                </a:cubicBezTo>
                <a:cubicBezTo>
                  <a:pt x="6177360" y="769367"/>
                  <a:pt x="6193743" y="761557"/>
                  <a:pt x="6209364" y="760795"/>
                </a:cubicBezTo>
                <a:cubicBezTo>
                  <a:pt x="6234892" y="759461"/>
                  <a:pt x="6260419" y="760033"/>
                  <a:pt x="6285948" y="759651"/>
                </a:cubicBezTo>
                <a:cubicBezTo>
                  <a:pt x="6294330" y="759461"/>
                  <a:pt x="6302523" y="758699"/>
                  <a:pt x="6310905" y="758316"/>
                </a:cubicBezTo>
                <a:cubicBezTo>
                  <a:pt x="6318335" y="757936"/>
                  <a:pt x="6326145" y="756222"/>
                  <a:pt x="6333194" y="757554"/>
                </a:cubicBezTo>
                <a:cubicBezTo>
                  <a:pt x="6358723" y="762318"/>
                  <a:pt x="6383869" y="770129"/>
                  <a:pt x="6409586" y="773177"/>
                </a:cubicBezTo>
                <a:cubicBezTo>
                  <a:pt x="6431875" y="775843"/>
                  <a:pt x="6454928" y="772224"/>
                  <a:pt x="6477407" y="774129"/>
                </a:cubicBezTo>
                <a:cubicBezTo>
                  <a:pt x="6517032" y="777367"/>
                  <a:pt x="6556657" y="783083"/>
                  <a:pt x="6596283" y="786703"/>
                </a:cubicBezTo>
                <a:cubicBezTo>
                  <a:pt x="6604857" y="787465"/>
                  <a:pt x="6613809" y="782701"/>
                  <a:pt x="6622573" y="782321"/>
                </a:cubicBezTo>
                <a:cubicBezTo>
                  <a:pt x="6650006" y="781369"/>
                  <a:pt x="6677439" y="781177"/>
                  <a:pt x="6704872" y="780607"/>
                </a:cubicBezTo>
                <a:cubicBezTo>
                  <a:pt x="6720493" y="780415"/>
                  <a:pt x="6736305" y="780987"/>
                  <a:pt x="6751738" y="779273"/>
                </a:cubicBezTo>
                <a:cubicBezTo>
                  <a:pt x="6772120" y="776987"/>
                  <a:pt x="6790599" y="773557"/>
                  <a:pt x="6809650" y="788417"/>
                </a:cubicBezTo>
                <a:cubicBezTo>
                  <a:pt x="6816984" y="794180"/>
                  <a:pt x="6824819" y="797942"/>
                  <a:pt x="6832976" y="800428"/>
                </a:cubicBezTo>
                <a:close/>
              </a:path>
            </a:pathLst>
          </a:custGeom>
          <a:blipFill dpi="0" rotWithShape="1">
            <a:blip r:embed="rId3">
              <a:alphaModFix amt="57000"/>
            </a:blip>
            <a:srcRect/>
            <a:tile tx="0" ty="0" sx="100000" sy="100000" flip="none" algn="tl"/>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2406273178"/>
      </p:ext>
    </p:extLst>
  </p:cSld>
  <p:clrMapOvr>
    <a:masterClrMapping/>
  </p:clrMapOvr>
</p:sld>
</file>

<file path=ppt/slides/slide2.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900" dirty="0">
                <a:cs typeface="Calibri Light"/>
              </a:rPr>
              <a:t>Organización general de las centrales y funciones básicas de las diferentes áreas de responsabilidad.</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Las centrales eléctricas son instalaciones industriales complejas que requieren de una organización eficiente para garantizar su correcto funcionamiento. Esta organización se basa en la división del trabajo en diferentes áreas de responsabilidad, cada una de las cuales tiene asignadas unas funciones específicas.
La organización general de las centrales suele dividirse en tres niveles: dirección, jefatura de planta y áreas de responsabilidad. Las principales áreas de responsabilidad de una central eléctrica son operación, mantenimiento, ingeniería y administración.
La operación es el área responsable del funcionamiento de la central, el mantenimiento es el área responsable del mantenimiento de la central, la ingeniería es el área responsable del diseño y modificación de la central y la administración es el área responsable de la gestión administrativa de la central.
Una organización eficiente permite optimizar el rendimiento de la central, minimizar los costes de operación y mantenimiento, y garantizar la seguridad del personal y del medio ambiente.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3.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1200" dirty="0">
                <a:cs typeface="Calibri Light"/>
              </a:rPr>
              <a:t>Departamentos en centrales eléctricas. Departamentos de operación, mantenimiento, control de calidad, control medioambiental, prevención de riesgos, servicios químicos, combustibles, vigilancia y auscultación de presas. Interrelaciones entre las distintas áreas de centrales eléctricas.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El departamento de operación es responsable de la operación segura y eficiente de la central eléctrica.
El departamento de mantenimiento es responsable del mantenimiento y reparación de la central eléctrica.
El departamento de control de calidad es responsable de garantizar que la central eléctrica cumple con las normas de calidad aplicables.
El departamento de control medioambiental es responsable de garantizar que la central eléctrica cumple con las normas medioambientales aplicables.
El departamento de prevención de riesgos es responsable de garantizar la seguridad de los empleados, visitantes y contratistas en la central eléctrica.
Servicios químicos proporciona servicios químicos a la central eléctrica.
El departamento de combustibles es responsable de la adquisición, almacenamiento y distribución de combustible a la central eléctrica.
Vigilancia y auscultación de presas monitoriza y mantiene las presas asociadas a la central eléctrica.
Las distintas áreas de una central eléctrica están interrelacionadas y dependen unas de otras para funcionar de manera segura y eficiente.
La coordinación entre las distintas áreas de una central eléctrica es esencial para garantizar su seguridad y eficiencia.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slides/slide24.xml><?xml version="1.0" encoding="utf-8"?>
<p:sld xmlns:a16="http://schemas.microsoft.com/office/drawing/2014/main" xmlns:p14="http://schemas.microsoft.com/office/powerpoint/2010/main"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5E5E7EE-8926-BA7F-A07E-2840A713837C}"/>
              </a:ext>
            </a:extLst>
          </p:cNvPr>
          <p:cNvSpPr>
            <a:spLocks noGrp="1"/>
          </p:cNvSpPr>
          <p:nvPr>
            <p:ph type="title"/>
          </p:nvPr>
        </p:nvSpPr>
        <p:spPr>
          <a:xfrm>
            <a:off x="554665" y="99311"/>
            <a:ext cx="10533320" cy="696470"/>
          </a:xfrm>
        </p:spPr>
        <p:txBody>
          <a:bodyPr>
            <a:normAutofit/>
          </a:bodyPr>
          <a:lstStyle/>
          <a:p>
            <a:pPr/>
            <a:r>
              <a:rPr lang="es-ES" sz="2600" dirty="0">
                <a:cs typeface="Calibri Light"/>
              </a:rPr>
              <a:t>Coordinación de la actuación de las distintas áreas de centrales eléctricas.</a:t>
            </a:r>
            <a:endParaRPr lang="es-ES" dirty="0"/>
          </a:p>
        </p:txBody>
      </p:sp>
      <p:sp>
        <p:nvSpPr>
          <p:cNvPr id="3" name="Marcador de contenido 2">
            <a:extLst>
              <a:ext uri="{FF2B5EF4-FFF2-40B4-BE49-F238E27FC236}">
                <a16:creationId xmlns:a16="http://schemas.microsoft.com/office/drawing/2014/main" id="{CDED75A7-160B-828F-08EE-E089272784CB}"/>
              </a:ext>
            </a:extLst>
          </p:cNvPr>
          <p:cNvSpPr>
            <a:spLocks noGrp="1"/>
          </p:cNvSpPr>
          <p:nvPr>
            <p:ph idx="1"/>
          </p:nvPr>
        </p:nvSpPr>
        <p:spPr>
          <a:xfrm>
            <a:off x="634409" y="833253"/>
            <a:ext cx="11038366" cy="5644965"/>
          </a:xfrm>
        </p:spPr>
        <p:txBody>
          <a:bodyPr vert="horz" lIns="91440" tIns="45720" rIns="91440" bIns="45720" rtlCol="0" anchor="t">
            <a:normAutofit/>
          </a:bodyPr>
          <a:lstStyle/>
          <a:p>
            <a:pPr marL="0" indent="0">
              <a:buNone/>
            </a:pPr>
            <a:r>
              <a:rPr lang="es-ES" sz="2100" dirty="0">
                <a:cs typeface="Calibri"/>
              </a:rPr>
              <a:t>Coordinación de la actuación de las distintas áreas de centrales eléctricas
Introducción:
Una central eléctrica es un complejo que genera energía eléctrica a partir de diversas fuentes de energía.
Para un funcionamiento seguro y eficiente, las distintas áreas de la central deben estar coordinadas.
Áreas de una central eléctrica:
Producción: generación de energía eléctrica.
Distribución: distribución de la energía eléctrica a los consumidores.
Mantenimiento: mantenimiento de la central eléctrica.
Administración: gestión de la central eléctrica.
Coordinación de las distintas áreas:
Comunicación: comunicación regular entre las distintas áreas.
Coordinación de los trabajos: creación de un plan de trabajo y asignación de tareas.
Formación: formación en materia de seguridad y procedimientos de trabajo.
Beneficios de la coordinación:
Mejora de la seguridad.
Mejora de la eficiencia.
Reducción de los costes.
Mejora de la satisfacción del cliente.
Conclusión:
La coordinación de las distintas áreas de una central eléctrica es esencial para un funcionamiento seguro y eficiente.
</a:t>
            </a:r>
          </a:p>
        </p:txBody>
      </p:sp>
      <p:pic>
        <p:nvPicPr>
          <p:cNvPr id="4" name="Imagen 3">
            <a:extLst>
              <a:ext uri="{FF2B5EF4-FFF2-40B4-BE49-F238E27FC236}">
                <a16:creationId xmlns:a16="http://schemas.microsoft.com/office/drawing/2014/main" id="{5007EA2B-30C9-6290-A279-4E10D092B8BE}"/>
              </a:ext>
            </a:extLst>
          </p:cNvPr>
          <p:cNvPicPr>
            <a:picLocks noChangeAspect="1"/>
          </p:cNvPicPr>
          <p:nvPr/>
        </p:nvPicPr>
        <p:blipFill>
          <a:blip r:embed="rId2"/>
          <a:stretch>
            <a:fillRect/>
          </a:stretch>
        </p:blipFill>
        <p:spPr>
          <a:xfrm>
            <a:off x="11360386" y="941"/>
            <a:ext cx="835377" cy="835377"/>
          </a:xfrm>
          <a:prstGeom prst="rect">
            <a:avLst/>
          </a:prstGeom>
        </p:spPr>
      </p:pic>
      <p:sp>
        <p:nvSpPr>
          <p:cNvPr id="5" name="CuadroTexto 4">
            <a:extLst>
              <a:ext uri="{FF2B5EF4-FFF2-40B4-BE49-F238E27FC236}">
                <a16:creationId xmlns:a16="http://schemas.microsoft.com/office/drawing/2014/main" id="{8B4AAB66-9DBE-1333-446A-C827A2A25A92}"/>
              </a:ext>
            </a:extLst>
          </p:cNvPr>
          <p:cNvSpPr txBox="1"/>
          <p:nvPr/>
        </p:nvSpPr>
        <p:spPr>
          <a:xfrm>
            <a:off x="10317300" y="6444073"/>
            <a:ext cx="1786270" cy="36576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r"/>
            <a:r>
              <a:rPr lang="es-ES" dirty="0">
                <a:cs typeface="Calibri"/>
                <a:hlinkClick r:id="rId3"/>
              </a:rPr>
              <a:t>www.todofp.pro</a:t>
            </a:r>
            <a:endParaRPr lang="es-ES">
              <a:cs typeface="Calibri"/>
            </a:endParaRPr>
          </a:p>
        </p:txBody>
      </p:sp>
    </p:spTree>
    <p:extLst>
      <p:ext uri="{BB962C8B-B14F-4D97-AF65-F5344CB8AC3E}">
        <p14:creationId xmlns:p14="http://schemas.microsoft.com/office/powerpoint/2010/main" val="3240086096"/>
      </p:ext>
    </p:extLst>
  </p:cSld>
  <p:clrMapOvr>
    <a:masterClrMapping/>
  </p:clrMapOvr>
</p:sld>
</file>

<file path=ppt/theme/theme1.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2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xml><?xml version="1.0" encoding="utf-8"?>
<a:theme xmlns:thm15="http://schemas.microsoft.com/office/thememl/2012/main"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3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4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5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6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4.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5.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6.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7.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7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0.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8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19.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Panorámica</PresentationFormat>
  <Paragraphs>0</Paragraphs>
  <Slides>2</Slides>
  <Notes>0</Notes>
  <HiddenSlides>0</HiddenSlides>
  <MMClips>0</MMClips>
  <ScaleCrop>false</ScaleCrop>
  <HeadingPairs>
    <vt:vector size="4" baseType="variant">
      <vt:variant>
        <vt:lpstr>Tema</vt:lpstr>
      </vt:variant>
      <vt:variant>
        <vt:i4>1</vt:i4>
      </vt:variant>
      <vt:variant>
        <vt:lpstr>Títulos de diapositiva</vt:lpstr>
      </vt:variant>
      <vt:variant>
        <vt:i4>2</vt:i4>
      </vt:variant>
    </vt:vector>
  </HeadingPairs>
  <TitlesOfParts>
    <vt:vector size="3" baseType="lpstr">
      <vt:lpstr>Tema de Office</vt:lpstr>
      <vt:lpstr>TÍTULO</vt:lpstr>
      <vt:lpstr>Título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
  <cp:lastModifiedBy/>
  <cp:revision>35</cp:revision>
  <dcterms:created xsi:type="dcterms:W3CDTF">2024-02-01T17:39:23Z</dcterms:created>
  <dcterms:modified xsi:type="dcterms:W3CDTF">2024-02-02T11:43:47Z</dcterms:modified>
</cp:coreProperties>
</file>