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23.xml" ContentType="application/vnd.openxmlformats-officedocument.presentationml.slide+xml"/>
  <Override PartName="/ppt/slideLayouts/slideLayout212.xml" ContentType="application/vnd.openxmlformats-officedocument.presentationml.slideLayout+xml"/>
  <Override PartName="/ppt/slideMasters/slideMaster12.xml" ContentType="application/vnd.openxmlformats-officedocument.presentationml.slideMaster+xml"/>
  <Override PartName="/ppt/theme/theme12.xml" ContentType="application/vnd.openxmlformats-officedocument.theme+xml"/>
  <Override PartName="/ppt/slides/slide24.xml" ContentType="application/vnd.openxmlformats-officedocument.presentationml.slide+xml"/>
  <Override PartName="/ppt/slideLayouts/slideLayout213.xml" ContentType="application/vnd.openxmlformats-officedocument.presentationml.slideLayout+xml"/>
  <Override PartName="/ppt/slideMasters/slideMaster13.xml" ContentType="application/vnd.openxmlformats-officedocument.presentationml.slideMaster+xml"/>
  <Override PartName="/ppt/theme/theme13.xml" ContentType="application/vnd.openxmlformats-officedocument.theme+xml"/>
  <Override PartName="/ppt/slides/slide25.xml" ContentType="application/vnd.openxmlformats-officedocument.presentationml.slide+xml"/>
  <Override PartName="/ppt/slideLayouts/slideLayout214.xml" ContentType="application/vnd.openxmlformats-officedocument.presentationml.slideLayout+xml"/>
  <Override PartName="/ppt/slideMasters/slideMaster14.xml" ContentType="application/vnd.openxmlformats-officedocument.presentationml.slideMaster+xml"/>
  <Override PartName="/ppt/theme/theme14.xml" ContentType="application/vnd.openxmlformats-officedocument.theme+xml"/>
  <Override PartName="/ppt/slides/slide26.xml" ContentType="application/vnd.openxmlformats-officedocument.presentationml.slide+xml"/>
  <Override PartName="/ppt/slideLayouts/slideLayout215.xml" ContentType="application/vnd.openxmlformats-officedocument.presentationml.slideLayout+xml"/>
  <Override PartName="/ppt/slideMasters/slideMaster15.xml" ContentType="application/vnd.openxmlformats-officedocument.presentationml.slideMaster+xml"/>
  <Override PartName="/ppt/theme/theme15.xml" ContentType="application/vnd.openxmlformats-officedocument.theme+xml"/>
  <Override PartName="/ppt/slides/slide27.xml" ContentType="application/vnd.openxmlformats-officedocument.presentationml.slide+xml"/>
  <Override PartName="/ppt/slideLayouts/slideLayout216.xml" ContentType="application/vnd.openxmlformats-officedocument.presentationml.slideLayout+xml"/>
  <Override PartName="/ppt/slideMasters/slideMaster16.xml" ContentType="application/vnd.openxmlformats-officedocument.presentationml.slideMaster+xml"/>
  <Override PartName="/ppt/theme/theme16.xml" ContentType="application/vnd.openxmlformats-officedocument.theme+xml"/>
  <Override PartName="/ppt/slideMasters/slideMaster17.xml" ContentType="application/vnd.openxmlformats-officedocument.presentationml.slideMaster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Masters/slideMaster18.xml" ContentType="application/vnd.openxmlformats-officedocument.presentationml.slideMaster+xml"/>
  <Override PartName="/ppt/theme/theme18.xml" ContentType="application/vnd.openxmlformats-officedocument.theme+xml"/>
  <Override PartName="/ppt/slideLayouts/slideLayout218.xml" ContentType="application/vnd.openxmlformats-officedocument.presentationml.slideLayout+xml"/>
  <Override PartName="/ppt/slideMasters/slideMaster19.xml" ContentType="application/vnd.openxmlformats-officedocument.presentationml.slideMaster+xml"/>
  <Override PartName="/ppt/theme/theme19.xml" ContentType="application/vnd.openxmlformats-officedocument.theme+xml"/>
  <Override PartName="/ppt/slideLayouts/slideLayout219.xml" ContentType="application/vnd.openxmlformats-officedocument.presentationml.slideLayout+xml"/>
  <Override PartName="/ppt/slideMasters/slideMaster110.xml" ContentType="application/vnd.openxmlformats-officedocument.presentationml.slideMaster+xml"/>
  <Override PartName="/ppt/theme/theme110.xml" ContentType="application/vnd.openxmlformats-officedocument.theme+xml"/>
  <Override PartName="/ppt/slideLayouts/slideLayout220.xml" ContentType="application/vnd.openxmlformats-officedocument.presentationml.slideLayout+xml"/>
  <Override PartName="/ppt/slideMasters/slideMaster111.xml" ContentType="application/vnd.openxmlformats-officedocument.presentationml.slideMaster+xml"/>
  <Override PartName="/ppt/theme/theme111.xml" ContentType="application/vnd.openxmlformats-officedocument.theme+xml"/>
  <Override PartName="/ppt/slideLayouts/slideLayout221.xml" ContentType="application/vnd.openxmlformats-officedocument.presentationml.slideLayout+xml"/>
  <Override PartName="/ppt/slideMasters/slideMaster112.xml" ContentType="application/vnd.openxmlformats-officedocument.presentationml.slideMaster+xml"/>
  <Override PartName="/ppt/theme/theme112.xml" ContentType="application/vnd.openxmlformats-officedocument.theme+xml"/>
  <Override PartName="/ppt/slideLayouts/slideLayout222.xml" ContentType="application/vnd.openxmlformats-officedocument.presentationml.slideLayout+xml"/>
  <Override PartName="/ppt/slideMasters/slideMaster113.xml" ContentType="application/vnd.openxmlformats-officedocument.presentationml.slideMaster+xml"/>
  <Override PartName="/ppt/theme/theme113.xml" ContentType="application/vnd.openxmlformats-officedocument.theme+xml"/>
  <Override PartName="/ppt/slideLayouts/slideLayout223.xml" ContentType="application/vnd.openxmlformats-officedocument.presentationml.slideLayout+xml"/>
  <Override PartName="/ppt/slideMasters/slideMaster114.xml" ContentType="application/vnd.openxmlformats-officedocument.presentationml.slideMaster+xml"/>
  <Override PartName="/ppt/theme/theme114.xml" ContentType="application/vnd.openxmlformats-officedocument.theme+xml"/>
  <Override PartName="/ppt/slideLayouts/slideLayout224.xml" ContentType="application/vnd.openxmlformats-officedocument.presentationml.slideLayout+xml"/>
  <Override PartName="/ppt/slideMasters/slideMaster115.xml" ContentType="application/vnd.openxmlformats-officedocument.presentationml.slideMaster+xml"/>
  <Override PartName="/ppt/theme/theme115.xml" ContentType="application/vnd.openxmlformats-officedocument.theme+xml"/>
  <Override PartName="/ppt/slideLayouts/slideLayout225.xml" ContentType="application/vnd.openxmlformats-officedocument.presentationml.slideLayout+xml"/>
  <Override PartName="/ppt/slideMasters/slideMaster116.xml" ContentType="application/vnd.openxmlformats-officedocument.presentationml.slideMaster+xml"/>
  <Override PartName="/ppt/theme/theme116.xml" ContentType="application/vnd.openxmlformats-officedocument.theme+xml"/>
  <Override PartName="/ppt/slideLayouts/slideLayout226.xml" ContentType="application/vnd.openxmlformats-officedocument.presentationml.slideLayout+xml"/>
  <Override PartName="/ppt/slideMasters/slideMaster117.xml" ContentType="application/vnd.openxmlformats-officedocument.presentationml.slideMaster+xml"/>
  <Override PartName="/ppt/theme/theme117.xml" ContentType="application/vnd.openxmlformats-officedocument.theme+xml"/>
  <Override PartName="/ppt/slideLayouts/slideLayout227.xml" ContentType="application/vnd.openxmlformats-officedocument.presentationml.slideLayout+xml"/>
  <Override PartName="/ppt/slideMasters/slideMaster118.xml" ContentType="application/vnd.openxmlformats-officedocument.presentationml.slideMaster+xml"/>
  <Override PartName="/ppt/theme/theme118.xml" ContentType="application/vnd.openxmlformats-officedocument.theme+xml"/>
  <Override PartName="/ppt/slideLayouts/slideLayout228.xml" ContentType="application/vnd.openxmlformats-officedocument.presentationml.slideLayout+xml"/>
  <Override PartName="/ppt/slideMasters/slideMaster119.xml" ContentType="application/vnd.openxmlformats-officedocument.presentationml.slideMaster+xml"/>
  <Override PartName="/ppt/theme/theme119.xml" ContentType="application/vnd.openxmlformats-officedocument.theme+xml"/>
  <Override PartName="/ppt/slideLayouts/slideLayout229.xml" ContentType="application/vnd.openxmlformats-officedocument.presentationml.slideLayout+xml"/>
  <Override PartName="/ppt/slideMasters/slideMaster120.xml" ContentType="application/vnd.openxmlformats-officedocument.presentationml.slideMaster+xml"/>
  <Override PartName="/ppt/theme/theme120.xml" ContentType="application/vnd.openxmlformats-officedocument.theme+xml"/>
  <Override PartName="/ppt/slideLayouts/slideLayout230.xml" ContentType="application/vnd.openxmlformats-officedocument.presentationml.slideLayout+xml"/>
  <Override PartName="/ppt/slideMasters/slideMaster121.xml" ContentType="application/vnd.openxmlformats-officedocument.presentationml.slideMaster+xml"/>
  <Override PartName="/ppt/theme/theme121.xml" ContentType="application/vnd.openxmlformats-officedocument.theme+xml"/>
  <Override PartName="/ppt/slideLayouts/slideLayout231.xml" ContentType="application/vnd.openxmlformats-officedocument.presentationml.slideLayout+xml"/>
  <Override PartName="/ppt/slideMasters/slideMaster122.xml" ContentType="application/vnd.openxmlformats-officedocument.presentationml.slideMaster+xml"/>
  <Override PartName="/ppt/theme/theme122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123.xml" ContentType="application/vnd.openxmlformats-officedocument.presentationml.slideMaster+xml"/>
  <Override PartName="/ppt/theme/theme123.xml" ContentType="application/vnd.openxmlformats-officedocument.theme+xml"/>
  <Override PartName="/ppt/slideLayouts/slideLayout233.xml" ContentType="application/vnd.openxmlformats-officedocument.presentationml.slideLayout+xml"/>
  <Override PartName="/ppt/slideMasters/slideMaster124.xml" ContentType="application/vnd.openxmlformats-officedocument.presentationml.slideMaster+xml"/>
  <Override PartName="/ppt/theme/theme124.xml" ContentType="application/vnd.openxmlformats-officedocument.theme+xml"/>
  <Override PartName="/ppt/slideLayouts/slideLayout234.xml" ContentType="application/vnd.openxmlformats-officedocument.presentationml.slideLayout+xml"/>
  <Override PartName="/ppt/slideMasters/slideMaster125.xml" ContentType="application/vnd.openxmlformats-officedocument.presentationml.slideMaster+xml"/>
  <Override PartName="/ppt/theme/theme125.xml" ContentType="application/vnd.openxmlformats-officedocument.theme+xml"/>
  <Override PartName="/ppt/slideLayouts/slideLayout235.xml" ContentType="application/vnd.openxmlformats-officedocument.presentationml.slideLayout+xml"/>
  <Override PartName="/ppt/slideMasters/slideMaster126.xml" ContentType="application/vnd.openxmlformats-officedocument.presentationml.slideMaster+xml"/>
  <Override PartName="/ppt/theme/theme126.xml" ContentType="application/vnd.openxmlformats-officedocument.theme+xml"/>
  <Override PartName="/ppt/slideLayouts/slideLayout236.xml" ContentType="application/vnd.openxmlformats-officedocument.presentationml.slideLayout+xml"/>
  <Override PartName="/ppt/slideMasters/slideMaster127.xml" ContentType="application/vnd.openxmlformats-officedocument.presentationml.slideMaster+xml"/>
  <Override PartName="/ppt/theme/theme127.xml" ContentType="application/vnd.openxmlformats-officedocument.theme+xml"/>
  <Override PartName="/ppt/slideLayouts/slideLayout237.xml" ContentType="application/vnd.openxmlformats-officedocument.presentationml.slideLayout+xml"/>
  <Override PartName="/ppt/slideMasters/slideMaster128.xml" ContentType="application/vnd.openxmlformats-officedocument.presentationml.slideMaster+xml"/>
  <Override PartName="/ppt/theme/theme128.xml" ContentType="application/vnd.openxmlformats-officedocument.theme+xml"/>
  <Override PartName="/ppt/slideLayouts/slideLayout238.xml" ContentType="application/vnd.openxmlformats-officedocument.presentationml.slideLayout+xml"/>
  <Override PartName="/ppt/slideMasters/slideMaster129.xml" ContentType="application/vnd.openxmlformats-officedocument.presentationml.slideMaster+xml"/>
  <Override PartName="/ppt/theme/theme129.xml" ContentType="application/vnd.openxmlformats-officedocument.theme+xml"/>
  <Override PartName="/ppt/slideLayouts/slideLayout239.xml" ContentType="application/vnd.openxmlformats-officedocument.presentationml.slideLayout+xml"/>
  <Override PartName="/ppt/slideMasters/slideMaster130.xml" ContentType="application/vnd.openxmlformats-officedocument.presentationml.slideMaster+xml"/>
  <Override PartName="/ppt/theme/theme130.xml" ContentType="application/vnd.openxmlformats-officedocument.theme+xml"/>
  <Override PartName="/ppt/slideLayouts/slideLayout240.xml" ContentType="application/vnd.openxmlformats-officedocument.presentationml.slideLayout+xml"/>
  <Override PartName="/ppt/slideMasters/slideMaster131.xml" ContentType="application/vnd.openxmlformats-officedocument.presentationml.slideMaster+xml"/>
  <Override PartName="/ppt/theme/theme131.xml" ContentType="application/vnd.openxmlformats-officedocument.theme+xml"/>
  <Override PartName="/ppt/slideLayouts/slideLayout241.xml" ContentType="application/vnd.openxmlformats-officedocument.presentationml.slideLayout+xml"/>
  <Override PartName="/ppt/slideMasters/slideMaster132.xml" ContentType="application/vnd.openxmlformats-officedocument.presentationml.slideMaster+xml"/>
  <Override PartName="/ppt/theme/theme132.xml" ContentType="application/vnd.openxmlformats-officedocument.theme+xml"/>
  <Override PartName="/ppt/slideLayouts/slideLayout242.xml" ContentType="application/vnd.openxmlformats-officedocument.presentationml.slideLayout+xml"/>
  <Override PartName="/ppt/slideMasters/slideMaster133.xml" ContentType="application/vnd.openxmlformats-officedocument.presentationml.slideMaster+xml"/>
  <Override PartName="/ppt/theme/theme133.xml" ContentType="application/vnd.openxmlformats-officedocument.theme+xml"/>
  <Override PartName="/ppt/slideLayouts/slideLayout243.xml" ContentType="application/vnd.openxmlformats-officedocument.presentationml.slideLayout+xml"/>
  <Override PartName="/ppt/slideMasters/slideMaster134.xml" ContentType="application/vnd.openxmlformats-officedocument.presentationml.slideMaster+xml"/>
  <Override PartName="/ppt/theme/theme134.xml" ContentType="application/vnd.openxmlformats-officedocument.theme+xml"/>
  <Override PartName="/ppt/slideLayouts/slideLayout244.xml" ContentType="application/vnd.openxmlformats-officedocument.presentationml.slideLayout+xml"/>
  <Override PartName="/ppt/slideMasters/slideMaster135.xml" ContentType="application/vnd.openxmlformats-officedocument.presentationml.slideMaster+xml"/>
  <Override PartName="/ppt/theme/theme135.xml" ContentType="application/vnd.openxmlformats-officedocument.theme+xml"/>
  <Override PartName="/ppt/slideLayouts/slideLayout245.xml" ContentType="application/vnd.openxmlformats-officedocument.presentationml.slideLayout+xml"/>
  <Override PartName="/ppt/slideMasters/slideMaster136.xml" ContentType="application/vnd.openxmlformats-officedocument.presentationml.slideMaster+xml"/>
  <Override PartName="/ppt/theme/theme136.xml" ContentType="application/vnd.openxmlformats-officedocument.theme+xml"/>
  <Override PartName="/ppt/slideLayouts/slideLayout246.xml" ContentType="application/vnd.openxmlformats-officedocument.presentationml.slideLayout+xml"/>
  <Override PartName="/ppt/slideMasters/slideMaster137.xml" ContentType="application/vnd.openxmlformats-officedocument.presentationml.slideMaster+xml"/>
  <Override PartName="/ppt/theme/theme137.xml" ContentType="application/vnd.openxmlformats-officedocument.theme+xml"/>
  <Override PartName="/ppt/slideLayouts/slideLayout247.xml" ContentType="application/vnd.openxmlformats-officedocument.presentationml.slideLayout+xml"/>
  <Override PartName="/ppt/slideMasters/slideMaster138.xml" ContentType="application/vnd.openxmlformats-officedocument.presentationml.slideMaster+xml"/>
  <Override PartName="/ppt/theme/theme138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139.xml" ContentType="application/vnd.openxmlformats-officedocument.presentationml.slideMaster+xml"/>
  <Override PartName="/ppt/theme/theme139.xml" ContentType="application/vnd.openxmlformats-officedocument.theme+xml"/>
  <Override PartName="/ppt/slideLayouts/slideLayout249.xml" ContentType="application/vnd.openxmlformats-officedocument.presentationml.slideLayout+xml"/>
  <Override PartName="/ppt/slideMasters/slideMaster140.xml" ContentType="application/vnd.openxmlformats-officedocument.presentationml.slideMaster+xml"/>
  <Override PartName="/ppt/theme/theme140.xml" ContentType="application/vnd.openxmlformats-officedocument.theme+xml"/>
  <Override PartName="/ppt/slideLayouts/slideLayout250.xml" ContentType="application/vnd.openxmlformats-officedocument.presentationml.slideLayout+xml"/>
  <Override PartName="/ppt/slideMasters/slideMaster141.xml" ContentType="application/vnd.openxmlformats-officedocument.presentationml.slideMaster+xml"/>
  <Override PartName="/ppt/theme/theme141.xml" ContentType="application/vnd.openxmlformats-officedocument.theme+xml"/>
  <Override PartName="/ppt/slideLayouts/slideLayout251.xml" ContentType="application/vnd.openxmlformats-officedocument.presentationml.slideLayout+xml"/>
  <Override PartName="/ppt/slideMasters/slideMaster142.xml" ContentType="application/vnd.openxmlformats-officedocument.presentationml.slideMaster+xml"/>
  <Override PartName="/ppt/theme/theme142.xml" ContentType="application/vnd.openxmlformats-officedocument.theme+xml"/>
  <Override PartName="/ppt/slideLayouts/slideLayout252.xml" ContentType="application/vnd.openxmlformats-officedocument.presentationml.slideLayout+xml"/>
  <Override PartName="/ppt/slideMasters/slideMaster143.xml" ContentType="application/vnd.openxmlformats-officedocument.presentationml.slideMaster+xml"/>
  <Override PartName="/ppt/theme/theme143.xml" ContentType="application/vnd.openxmlformats-officedocument.theme+xml"/>
  <Override PartName="/ppt/slideLayouts/slideLayout253.xml" ContentType="application/vnd.openxmlformats-officedocument.presentationml.slideLayout+xml"/>
  <Override PartName="/ppt/slideMasters/slideMaster144.xml" ContentType="application/vnd.openxmlformats-officedocument.presentationml.slideMaster+xml"/>
  <Override PartName="/ppt/theme/theme144.xml" ContentType="application/vnd.openxmlformats-officedocument.theme+xml"/>
  <Override PartName="/ppt/slideLayouts/slideLayout254.xml" ContentType="application/vnd.openxmlformats-officedocument.presentationml.slideLayout+xml"/>
  <Override PartName="/ppt/slideMasters/slideMaster145.xml" ContentType="application/vnd.openxmlformats-officedocument.presentationml.slideMaster+xml"/>
  <Override PartName="/ppt/theme/theme145.xml" ContentType="application/vnd.openxmlformats-officedocument.theme+xml"/>
  <Override PartName="/ppt/slideLayouts/slideLayout255.xml" ContentType="application/vnd.openxmlformats-officedocument.presentationml.slideLayout+xml"/>
  <Override PartName="/ppt/slideMasters/slideMaster146.xml" ContentType="application/vnd.openxmlformats-officedocument.presentationml.slideMaster+xml"/>
  <Override PartName="/ppt/theme/theme146.xml" ContentType="application/vnd.openxmlformats-officedocument.theme+xml"/>
  <Override PartName="/ppt/slideLayouts/slideLayout256.xml" ContentType="application/vnd.openxmlformats-officedocument.presentationml.slideLayout+xml"/>
  <Override PartName="/ppt/slideMasters/slideMaster147.xml" ContentType="application/vnd.openxmlformats-officedocument.presentationml.slideMaster+xml"/>
  <Override PartName="/ppt/theme/theme147.xml" ContentType="application/vnd.openxmlformats-officedocument.theme+xml"/>
  <Override PartName="/ppt/slideLayouts/slideLayout257.xml" ContentType="application/vnd.openxmlformats-officedocument.presentationml.slideLayout+xml"/>
  <Override PartName="/ppt/slideMasters/slideMaster148.xml" ContentType="application/vnd.openxmlformats-officedocument.presentationml.slideMaster+xml"/>
  <Override PartName="/ppt/theme/theme148.xml" ContentType="application/vnd.openxmlformats-officedocument.theme+xml"/>
  <Override PartName="/ppt/slideLayouts/slideLayout258.xml" ContentType="application/vnd.openxmlformats-officedocument.presentationml.slideLayout+xml"/>
  <Override PartName="/ppt/slideMasters/slideMaster149.xml" ContentType="application/vnd.openxmlformats-officedocument.presentationml.slideMaster+xml"/>
  <Override PartName="/ppt/theme/theme149.xml" ContentType="application/vnd.openxmlformats-officedocument.theme+xml"/>
  <Override PartName="/ppt/slideLayouts/slideLayout259.xml" ContentType="application/vnd.openxmlformats-officedocument.presentationml.slideLayout+xml"/>
  <Override PartName="/ppt/slideMasters/slideMaster150.xml" ContentType="application/vnd.openxmlformats-officedocument.presentationml.slideMaster+xml"/>
  <Override PartName="/ppt/theme/theme150.xml" ContentType="application/vnd.openxmlformats-officedocument.theme+xml"/>
  <Override PartName="/ppt/slideLayouts/slideLayout260.xml" ContentType="application/vnd.openxmlformats-officedocument.presentationml.slideLayout+xml"/>
  <Override PartName="/ppt/slideMasters/slideMaster151.xml" ContentType="application/vnd.openxmlformats-officedocument.presentationml.slideMaster+xml"/>
  <Override PartName="/ppt/theme/theme151.xml" ContentType="application/vnd.openxmlformats-officedocument.theme+xml"/>
  <Override PartName="/ppt/slideLayouts/slideLayout261.xml" ContentType="application/vnd.openxmlformats-officedocument.presentationml.slideLayout+xml"/>
  <Override PartName="/ppt/slideMasters/slideMaster152.xml" ContentType="application/vnd.openxmlformats-officedocument.presentationml.slideMaster+xml"/>
  <Override PartName="/ppt/theme/theme152.xml" ContentType="application/vnd.openxmlformats-officedocument.theme+xml"/>
  <Override PartName="/ppt/slideLayouts/slideLayout262.xml" ContentType="application/vnd.openxmlformats-officedocument.presentationml.slideLayout+xml"/>
  <Override PartName="/ppt/slideMasters/slideMaster153.xml" ContentType="application/vnd.openxmlformats-officedocument.presentationml.slideMaster+xml"/>
  <Override PartName="/ppt/theme/theme153.xml" ContentType="application/vnd.openxmlformats-officedocument.theme+xml"/>
  <Override PartName="/ppt/slideLayouts/slideLayout263.xml" ContentType="application/vnd.openxmlformats-officedocument.presentationml.slideLayout+xml"/>
  <Override PartName="/ppt/slideMasters/slideMaster154.xml" ContentType="application/vnd.openxmlformats-officedocument.presentationml.slideMaster+xml"/>
  <Override PartName="/ppt/theme/theme154.xml" ContentType="application/vnd.openxmlformats-officedocument.theme+xml"/>
  <Override PartName="/ppt/slideLayouts/slideLayout264.xml" ContentType="application/vnd.openxmlformats-officedocument.presentationml.slideLayout+xml"/>
  <Override PartName="/ppt/slideMasters/slideMaster155.xml" ContentType="application/vnd.openxmlformats-officedocument.presentationml.slideMaster+xml"/>
  <Override PartName="/ppt/theme/theme155.xml" ContentType="application/vnd.openxmlformats-officedocument.theme+xml"/>
  <Override PartName="/ppt/slideLayouts/slideLayout265.xml" ContentType="application/vnd.openxmlformats-officedocument.presentationml.slideLayout+xml"/>
  <Override PartName="/ppt/slideMasters/slideMaster156.xml" ContentType="application/vnd.openxmlformats-officedocument.presentationml.slideMaster+xml"/>
  <Override PartName="/ppt/theme/theme156.xml" ContentType="application/vnd.openxmlformats-officedocument.theme+xml"/>
  <Override PartName="/ppt/slideLayouts/slideLayout266.xml" ContentType="application/vnd.openxmlformats-officedocument.presentationml.slideLayout+xml"/>
  <Override PartName="/ppt/slideMasters/slideMaster157.xml" ContentType="application/vnd.openxmlformats-officedocument.presentationml.slideMaster+xml"/>
  <Override PartName="/ppt/theme/theme157.xml" ContentType="application/vnd.openxmlformats-officedocument.theme+xml"/>
  <Override PartName="/ppt/slideLayouts/slideLayout267.xml" ContentType="application/vnd.openxmlformats-officedocument.presentationml.slideLayout+xml"/>
  <Override PartName="/ppt/slideMasters/slideMaster158.xml" ContentType="application/vnd.openxmlformats-officedocument.presentationml.slideMaster+xml"/>
  <Override PartName="/ppt/theme/theme158.xml" ContentType="application/vnd.openxmlformats-officedocument.theme+xml"/>
  <Override PartName="/ppt/slideLayouts/slideLayout268.xml" ContentType="application/vnd.openxmlformats-officedocument.presentationml.slideLayout+xml"/>
  <Override PartName="/ppt/slideMasters/slideMaster159.xml" ContentType="application/vnd.openxmlformats-officedocument.presentationml.slideMaster+xml"/>
  <Override PartName="/ppt/theme/theme159.xml" ContentType="application/vnd.openxmlformats-officedocument.theme+xml"/>
  <Override PartName="/ppt/slideLayouts/slideLayout269.xml" ContentType="application/vnd.openxmlformats-officedocument.presentationml.slideLayout+xml"/>
  <Override PartName="/ppt/slideMasters/slideMaster160.xml" ContentType="application/vnd.openxmlformats-officedocument.presentationml.slideMaster+xml"/>
  <Override PartName="/ppt/theme/theme160.xml" ContentType="application/vnd.openxmlformats-officedocument.theme+xml"/>
  <Override PartName="/ppt/slideLayouts/slideLayout270.xml" ContentType="application/vnd.openxmlformats-officedocument.presentationml.slideLayout+xml"/>
  <Override PartName="/ppt/slideMasters/slideMaster161.xml" ContentType="application/vnd.openxmlformats-officedocument.presentationml.slideMaster+xml"/>
  <Override PartName="/ppt/theme/theme161.xml" ContentType="application/vnd.openxmlformats-officedocument.theme+xml"/>
  <Override PartName="/ppt/slideLayouts/slideLayout271.xml" ContentType="application/vnd.openxmlformats-officedocument.presentationml.slideLayout+xml"/>
  <Override PartName="/ppt/slideMasters/slideMaster162.xml" ContentType="application/vnd.openxmlformats-officedocument.presentationml.slideMaster+xml"/>
  <Override PartName="/ppt/theme/theme162.xml" ContentType="application/vnd.openxmlformats-officedocument.theme+xml"/>
  <Override PartName="/ppt/slideLayouts/slideLayout272.xml" ContentType="application/vnd.openxmlformats-officedocument.presentationml.slideLayout+xml"/>
  <Override PartName="/ppt/slideMasters/slideMaster163.xml" ContentType="application/vnd.openxmlformats-officedocument.presentationml.slideMaster+xml"/>
  <Override PartName="/ppt/theme/theme163.xml" ContentType="application/vnd.openxmlformats-officedocument.theme+xml"/>
  <Override PartName="/ppt/slideLayouts/slideLayout273.xml" ContentType="application/vnd.openxmlformats-officedocument.presentationml.slideLayout+xml"/>
  <Override PartName="/ppt/slideMasters/slideMaster164.xml" ContentType="application/vnd.openxmlformats-officedocument.presentationml.slideMaster+xml"/>
  <Override PartName="/ppt/theme/theme164.xml" ContentType="application/vnd.openxmlformats-officedocument.theme+xml"/>
  <Override PartName="/ppt/slideLayouts/slideLayout274.xml" ContentType="application/vnd.openxmlformats-officedocument.presentationml.slideLayout+xml"/>
  <Override PartName="/ppt/slideMasters/slideMaster165.xml" ContentType="application/vnd.openxmlformats-officedocument.presentationml.slideMaster+xml"/>
  <Override PartName="/ppt/theme/theme165.xml" ContentType="application/vnd.openxmlformats-officedocument.theme+xml"/>
  <Override PartName="/ppt/slideLayouts/slideLayout275.xml" ContentType="application/vnd.openxmlformats-officedocument.presentationml.slideLayout+xml"/>
  <Override PartName="/ppt/slideMasters/slideMaster166.xml" ContentType="application/vnd.openxmlformats-officedocument.presentationml.slideMaster+xml"/>
  <Override PartName="/ppt/theme/theme166.xml" ContentType="application/vnd.openxmlformats-officedocument.theme+xml"/>
  <Override PartName="/ppt/slideLayouts/slideLayout276.xml" ContentType="application/vnd.openxmlformats-officedocument.presentationml.slideLayout+xml"/>
  <Override PartName="/ppt/slideMasters/slideMaster167.xml" ContentType="application/vnd.openxmlformats-officedocument.presentationml.slideMaster+xml"/>
  <Override PartName="/ppt/theme/theme167.xml" ContentType="application/vnd.openxmlformats-officedocument.theme+xml"/>
  <Override PartName="/ppt/slideLayouts/slideLayout277.xml" ContentType="application/vnd.openxmlformats-officedocument.presentationml.slideLayout+xml"/>
  <Override PartName="/ppt/slideMasters/slideMaster168.xml" ContentType="application/vnd.openxmlformats-officedocument.presentationml.slideMaster+xml"/>
  <Override PartName="/ppt/theme/theme168.xml" ContentType="application/vnd.openxmlformats-officedocument.theme+xml"/>
  <Override PartName="/ppt/slideLayouts/slideLayout278.xml" ContentType="application/vnd.openxmlformats-officedocument.presentationml.slideLayout+xml"/>
  <Override PartName="/ppt/slideMasters/slideMaster169.xml" ContentType="application/vnd.openxmlformats-officedocument.presentationml.slideMaster+xml"/>
  <Override PartName="/ppt/theme/theme169.xml" ContentType="application/vnd.openxmlformats-officedocument.theme+xml"/>
  <Override PartName="/ppt/slideLayouts/slideLayout279.xml" ContentType="application/vnd.openxmlformats-officedocument.presentationml.slideLayout+xml"/>
  <Override PartName="/ppt/slideMasters/slideMaster170.xml" ContentType="application/vnd.openxmlformats-officedocument.presentationml.slideMaster+xml"/>
  <Override PartName="/ppt/theme/theme170.xml" ContentType="application/vnd.openxmlformats-officedocument.theme+xml"/>
  <Override PartName="/ppt/slideLayouts/slideLayout280.xml" ContentType="application/vnd.openxmlformats-officedocument.presentationml.slideLayout+xml"/>
  <Override PartName="/ppt/slideMasters/slideMaster171.xml" ContentType="application/vnd.openxmlformats-officedocument.presentationml.slideMaster+xml"/>
  <Override PartName="/ppt/theme/theme171.xml" ContentType="application/vnd.openxmlformats-officedocument.theme+xml"/>
  <Override PartName="/ppt/slideLayouts/slideLayout281.xml" ContentType="application/vnd.openxmlformats-officedocument.presentationml.slideLayout+xml"/>
  <Override PartName="/ppt/slideMasters/slideMaster172.xml" ContentType="application/vnd.openxmlformats-officedocument.presentationml.slideMaster+xml"/>
  <Override PartName="/ppt/theme/theme172.xml" ContentType="application/vnd.openxmlformats-officedocument.theme+xml"/>
  <Override PartName="/ppt/slideLayouts/slideLayout282.xml" ContentType="application/vnd.openxmlformats-officedocument.presentationml.slideLayout+xml"/>
  <Override PartName="/ppt/slideMasters/slideMaster173.xml" ContentType="application/vnd.openxmlformats-officedocument.presentationml.slideMaster+xml"/>
  <Override PartName="/ppt/theme/theme173.xml" ContentType="application/vnd.openxmlformats-officedocument.theme+xml"/>
  <Override PartName="/ppt/slideLayouts/slideLayout283.xml" ContentType="application/vnd.openxmlformats-officedocument.presentationml.slideLayout+xml"/>
  <Override PartName="/ppt/slideMasters/slideMaster174.xml" ContentType="application/vnd.openxmlformats-officedocument.presentationml.slideMaster+xml"/>
  <Override PartName="/ppt/theme/theme174.xml" ContentType="application/vnd.openxmlformats-officedocument.theme+xml"/>
  <Override PartName="/ppt/slideLayouts/slideLayout284.xml" ContentType="application/vnd.openxmlformats-officedocument.presentationml.slideLayout+xml"/>
  <Override PartName="/ppt/slideMasters/slideMaster175.xml" ContentType="application/vnd.openxmlformats-officedocument.presentationml.slideMaster+xml"/>
  <Override PartName="/ppt/theme/theme175.xml" ContentType="application/vnd.openxmlformats-officedocument.theme+xml"/>
  <Override PartName="/ppt/slideLayouts/slideLayout285.xml" ContentType="application/vnd.openxmlformats-officedocument.presentationml.slideLayout+xml"/>
  <Override PartName="/ppt/slideMasters/slideMaster176.xml" ContentType="application/vnd.openxmlformats-officedocument.presentationml.slideMaster+xml"/>
  <Override PartName="/ppt/theme/theme176.xml" ContentType="application/vnd.openxmlformats-officedocument.theme+xml"/>
  <Override PartName="/ppt/slideLayouts/slideLayout286.xml" ContentType="application/vnd.openxmlformats-officedocument.presentationml.slideLayout+xml"/>
  <Override PartName="/ppt/slideMasters/slideMaster177.xml" ContentType="application/vnd.openxmlformats-officedocument.presentationml.slideMaster+xml"/>
  <Override PartName="/ppt/theme/theme177.xml" ContentType="application/vnd.openxmlformats-officedocument.theme+xml"/>
  <Override PartName="/ppt/slideLayouts/slideLayout287.xml" ContentType="application/vnd.openxmlformats-officedocument.presentationml.slideLayout+xml"/>
  <Override PartName="/ppt/slideMasters/slideMaster178.xml" ContentType="application/vnd.openxmlformats-officedocument.presentationml.slideMaster+xml"/>
  <Override PartName="/ppt/theme/theme178.xml" ContentType="application/vnd.openxmlformats-officedocument.theme+xml"/>
  <Override PartName="/ppt/slideLayouts/slideLayout288.xml" ContentType="application/vnd.openxmlformats-officedocument.presentationml.slideLayout+xml"/>
  <Override PartName="/ppt/slideMasters/slideMaster179.xml" ContentType="application/vnd.openxmlformats-officedocument.presentationml.slideMaster+xml"/>
  <Override PartName="/ppt/theme/theme179.xml" ContentType="application/vnd.openxmlformats-officedocument.theme+xml"/>
  <Override PartName="/ppt/slideLayouts/slideLayout289.xml" ContentType="application/vnd.openxmlformats-officedocument.presentationml.slideLayout+xml"/>
  <Override PartName="/ppt/slideMasters/slideMaster180.xml" ContentType="application/vnd.openxmlformats-officedocument.presentationml.slideMaster+xml"/>
  <Override PartName="/ppt/theme/theme180.xml" ContentType="application/vnd.openxmlformats-officedocument.theme+xml"/>
  <Override PartName="/ppt/slideLayouts/slideLayout290.xml" ContentType="application/vnd.openxmlformats-officedocument.presentationml.slideLayout+xml"/>
  <Override PartName="/ppt/slideMasters/slideMaster181.xml" ContentType="application/vnd.openxmlformats-officedocument.presentationml.slideMaster+xml"/>
  <Override PartName="/ppt/theme/theme181.xml" ContentType="application/vnd.openxmlformats-officedocument.theme+xml"/>
  <Override PartName="/ppt/slideLayouts/slideLayout291.xml" ContentType="application/vnd.openxmlformats-officedocument.presentationml.slideLayout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10"/>
    <p:sldMasterId id="2147483650" r:id="rId12"/>
    <p:sldMasterId id="2147483651" r:id="rId14"/>
    <p:sldMasterId id="2147483652" r:id="rId16"/>
    <p:sldMasterId id="2147483653" r:id="rId18"/>
    <p:sldMasterId id="2147483654" r:id="rId20"/>
    <p:sldMasterId id="2147483655" r:id="rId22"/>
    <p:sldMasterId id="2147483656" r:id="rId24"/>
    <p:sldMasterId id="2147483657" r:id="rId26"/>
    <p:sldMasterId id="2147483658" r:id="rId28"/>
    <p:sldMasterId id="2147483659" r:id="rId30"/>
    <p:sldMasterId id="2147483660" r:id="rId32"/>
    <p:sldMasterId id="2147483661" r:id="rId34"/>
    <p:sldMasterId id="2147483662" r:id="rId36"/>
    <p:sldMasterId id="2147483663" r:id="rId38"/>
    <p:sldMasterId id="2147483664" r:id="rId40"/>
    <p:sldMasterId id="2147483665" r:id="rId42"/>
    <p:sldMasterId id="2147483666" r:id="rId44"/>
    <p:sldMasterId id="2147483667" r:id="rId46"/>
    <p:sldMasterId id="2147483668" r:id="rId48"/>
    <p:sldMasterId id="2147483669" r:id="rId50"/>
    <p:sldMasterId id="2147483670" r:id="rId52"/>
    <p:sldMasterId id="2147483671" r:id="rId54"/>
    <p:sldMasterId id="2147483672" r:id="rId56"/>
    <p:sldMasterId id="2147483673" r:id="rId58"/>
    <p:sldMasterId id="2147483674" r:id="rId60"/>
    <p:sldMasterId id="2147483675" r:id="rId62"/>
    <p:sldMasterId id="2147483676" r:id="rId64"/>
    <p:sldMasterId id="2147483677" r:id="rId66"/>
    <p:sldMasterId id="2147483678" r:id="rId68"/>
    <p:sldMasterId id="2147483679" r:id="rId70"/>
    <p:sldMasterId id="2147483680" r:id="rId72"/>
    <p:sldMasterId id="2147483681" r:id="rId74"/>
    <p:sldMasterId id="2147483682" r:id="rId76"/>
    <p:sldMasterId id="2147483683" r:id="rId78"/>
    <p:sldMasterId id="2147483684" r:id="rId80"/>
    <p:sldMasterId id="2147483685" r:id="rId82"/>
    <p:sldMasterId id="2147483686" r:id="rId84"/>
    <p:sldMasterId id="2147483687" r:id="rId86"/>
    <p:sldMasterId id="2147483688" r:id="rId88"/>
    <p:sldMasterId id="2147483689" r:id="rId90"/>
    <p:sldMasterId id="2147483690" r:id="rId92"/>
    <p:sldMasterId id="2147483691" r:id="rId94"/>
    <p:sldMasterId id="2147483692" r:id="rId96"/>
    <p:sldMasterId id="2147483693" r:id="rId98"/>
    <p:sldMasterId id="2147483694" r:id="rId100"/>
    <p:sldMasterId id="2147483695" r:id="rId102"/>
    <p:sldMasterId id="2147483696" r:id="rId104"/>
    <p:sldMasterId id="2147483697" r:id="rId106"/>
    <p:sldMasterId id="2147483698" r:id="rId108"/>
    <p:sldMasterId id="2147483699" r:id="rId110"/>
    <p:sldMasterId id="2147483700" r:id="rId112"/>
    <p:sldMasterId id="2147483701" r:id="rId114"/>
    <p:sldMasterId id="2147483702" r:id="rId116"/>
    <p:sldMasterId id="2147483703" r:id="rId118"/>
    <p:sldMasterId id="2147483704" r:id="rId120"/>
    <p:sldMasterId id="2147483705" r:id="rId122"/>
    <p:sldMasterId id="2147483706" r:id="rId124"/>
    <p:sldMasterId id="2147483707" r:id="rId126"/>
    <p:sldMasterId id="2147483708" r:id="rId128"/>
    <p:sldMasterId id="2147483709" r:id="rId130"/>
    <p:sldMasterId id="2147483710" r:id="rId132"/>
    <p:sldMasterId id="2147483711" r:id="rId134"/>
    <p:sldMasterId id="2147483712" r:id="rId136"/>
    <p:sldMasterId id="2147483713" r:id="rId138"/>
    <p:sldMasterId id="2147483714" r:id="rId140"/>
    <p:sldMasterId id="2147483715" r:id="rId142"/>
    <p:sldMasterId id="2147483716" r:id="rId144"/>
    <p:sldMasterId id="2147483717" r:id="rId146"/>
    <p:sldMasterId id="2147483718" r:id="rId148"/>
    <p:sldMasterId id="2147483719" r:id="rId150"/>
    <p:sldMasterId id="2147483720" r:id="rId152"/>
    <p:sldMasterId id="2147483721" r:id="rId154"/>
    <p:sldMasterId id="2147483722" r:id="rId156"/>
    <p:sldMasterId id="2147483723" r:id="rId158"/>
    <p:sldMasterId id="2147483724" r:id="rId160"/>
    <p:sldMasterId id="2147483725" r:id="rId162"/>
    <p:sldMasterId id="2147483726" r:id="rId164"/>
    <p:sldMasterId id="2147483727" r:id="rId166"/>
    <p:sldMasterId id="2147483728" r:id="rId168"/>
  </p:sldMasterIdLst>
  <p:sldIdLst>
    <p:sldId id="256" r:id="rId2"/>
    <p:sldId id="257" r:id="rId3"/>
    <p:sldId id="258" r:id="rId9"/>
    <p:sldId id="259" r:id="rId11"/>
    <p:sldId id="260" r:id="rId13"/>
    <p:sldId id="261" r:id="rId15"/>
    <p:sldId id="262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29D73-0BAD-49C2-BDAE-8C25A1C8D46C}" v="21" dt="2024-02-01T17:40:15.756"/>
    <p1510:client id="{738E1CBA-50C6-4453-9056-AB7299EB095C}" v="60" dt="2024-02-02T11:43:29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/ppt/revisionInfo.xml" Id="rId8" /><Relationship Type="http://schemas.openxmlformats.org/officeDocument/2006/relationships/slide" Target="/ppt/slides/slide2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.xml" Id="rId2" /><Relationship Type="http://schemas.openxmlformats.org/officeDocument/2006/relationships/slideMaster" Target="/ppt/slideMasters/slideMaster1.xml" Id="rId1" /><Relationship Type="http://schemas.openxmlformats.org/officeDocument/2006/relationships/theme" Target="/ppt/theme/theme1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Relationship Type="http://schemas.openxmlformats.org/officeDocument/2006/relationships/slide" Target="/ppt/slides/slide23.xml" Id="rId9" /><Relationship Type="http://schemas.openxmlformats.org/officeDocument/2006/relationships/slideMaster" Target="/ppt/slideMasters/slideMaster12.xml" Id="rId10" /><Relationship Type="http://schemas.openxmlformats.org/officeDocument/2006/relationships/slide" Target="/ppt/slides/slide24.xml" Id="rId11" /><Relationship Type="http://schemas.openxmlformats.org/officeDocument/2006/relationships/slideMaster" Target="/ppt/slideMasters/slideMaster13.xml" Id="rId12" /><Relationship Type="http://schemas.openxmlformats.org/officeDocument/2006/relationships/slide" Target="/ppt/slides/slide25.xml" Id="rId13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26.xml" Id="rId15" /><Relationship Type="http://schemas.openxmlformats.org/officeDocument/2006/relationships/slideMaster" Target="/ppt/slideMasters/slideMaster15.xml" Id="rId16" /><Relationship Type="http://schemas.openxmlformats.org/officeDocument/2006/relationships/slide" Target="/ppt/slides/slide27.xml" Id="rId17" /><Relationship Type="http://schemas.openxmlformats.org/officeDocument/2006/relationships/slideMaster" Target="/ppt/slideMasters/slideMaster16.xml" Id="rId18" /><Relationship Type="http://schemas.openxmlformats.org/officeDocument/2006/relationships/slideMaster" Target="/ppt/slideMasters/slideMaster17.xml" Id="rId20" /><Relationship Type="http://schemas.openxmlformats.org/officeDocument/2006/relationships/slideMaster" Target="/ppt/slideMasters/slideMaster18.xml" Id="rId22" /><Relationship Type="http://schemas.openxmlformats.org/officeDocument/2006/relationships/slideMaster" Target="/ppt/slideMasters/slideMaster19.xml" Id="rId24" /><Relationship Type="http://schemas.openxmlformats.org/officeDocument/2006/relationships/slideMaster" Target="/ppt/slideMasters/slideMaster110.xml" Id="rId26" /><Relationship Type="http://schemas.openxmlformats.org/officeDocument/2006/relationships/slideMaster" Target="/ppt/slideMasters/slideMaster111.xml" Id="rId28" /><Relationship Type="http://schemas.openxmlformats.org/officeDocument/2006/relationships/slideMaster" Target="/ppt/slideMasters/slideMaster112.xml" Id="rId30" /><Relationship Type="http://schemas.openxmlformats.org/officeDocument/2006/relationships/slideMaster" Target="/ppt/slideMasters/slideMaster113.xml" Id="rId32" /><Relationship Type="http://schemas.openxmlformats.org/officeDocument/2006/relationships/slideMaster" Target="/ppt/slideMasters/slideMaster114.xml" Id="rId34" /><Relationship Type="http://schemas.openxmlformats.org/officeDocument/2006/relationships/slideMaster" Target="/ppt/slideMasters/slideMaster115.xml" Id="rId36" /><Relationship Type="http://schemas.openxmlformats.org/officeDocument/2006/relationships/slideMaster" Target="/ppt/slideMasters/slideMaster116.xml" Id="rId38" /><Relationship Type="http://schemas.openxmlformats.org/officeDocument/2006/relationships/slideMaster" Target="/ppt/slideMasters/slideMaster117.xml" Id="rId40" /><Relationship Type="http://schemas.openxmlformats.org/officeDocument/2006/relationships/slideMaster" Target="/ppt/slideMasters/slideMaster118.xml" Id="rId42" /><Relationship Type="http://schemas.openxmlformats.org/officeDocument/2006/relationships/slideMaster" Target="/ppt/slideMasters/slideMaster119.xml" Id="rId44" /><Relationship Type="http://schemas.openxmlformats.org/officeDocument/2006/relationships/slideMaster" Target="/ppt/slideMasters/slideMaster120.xml" Id="rId46" /><Relationship Type="http://schemas.openxmlformats.org/officeDocument/2006/relationships/slideMaster" Target="/ppt/slideMasters/slideMaster121.xml" Id="rId48" /><Relationship Type="http://schemas.openxmlformats.org/officeDocument/2006/relationships/slideMaster" Target="/ppt/slideMasters/slideMaster122.xml" Id="rId50" /><Relationship Type="http://schemas.openxmlformats.org/officeDocument/2006/relationships/slideMaster" Target="/ppt/slideMasters/slideMaster123.xml" Id="rId52" /><Relationship Type="http://schemas.openxmlformats.org/officeDocument/2006/relationships/slideMaster" Target="/ppt/slideMasters/slideMaster124.xml" Id="rId54" /><Relationship Type="http://schemas.openxmlformats.org/officeDocument/2006/relationships/slideMaster" Target="/ppt/slideMasters/slideMaster125.xml" Id="rId56" /><Relationship Type="http://schemas.openxmlformats.org/officeDocument/2006/relationships/slideMaster" Target="/ppt/slideMasters/slideMaster126.xml" Id="rId58" /><Relationship Type="http://schemas.openxmlformats.org/officeDocument/2006/relationships/slideMaster" Target="/ppt/slideMasters/slideMaster127.xml" Id="rId60" /><Relationship Type="http://schemas.openxmlformats.org/officeDocument/2006/relationships/slideMaster" Target="/ppt/slideMasters/slideMaster128.xml" Id="rId62" /><Relationship Type="http://schemas.openxmlformats.org/officeDocument/2006/relationships/slideMaster" Target="/ppt/slideMasters/slideMaster129.xml" Id="rId64" /><Relationship Type="http://schemas.openxmlformats.org/officeDocument/2006/relationships/slideMaster" Target="/ppt/slideMasters/slideMaster130.xml" Id="rId66" /><Relationship Type="http://schemas.openxmlformats.org/officeDocument/2006/relationships/slideMaster" Target="/ppt/slideMasters/slideMaster131.xml" Id="rId68" /><Relationship Type="http://schemas.openxmlformats.org/officeDocument/2006/relationships/slideMaster" Target="/ppt/slideMasters/slideMaster132.xml" Id="rId70" /><Relationship Type="http://schemas.openxmlformats.org/officeDocument/2006/relationships/slideMaster" Target="/ppt/slideMasters/slideMaster133.xml" Id="rId72" /><Relationship Type="http://schemas.openxmlformats.org/officeDocument/2006/relationships/slideMaster" Target="/ppt/slideMasters/slideMaster134.xml" Id="rId74" /><Relationship Type="http://schemas.openxmlformats.org/officeDocument/2006/relationships/slideMaster" Target="/ppt/slideMasters/slideMaster135.xml" Id="rId76" /><Relationship Type="http://schemas.openxmlformats.org/officeDocument/2006/relationships/slideMaster" Target="/ppt/slideMasters/slideMaster136.xml" Id="rId78" /><Relationship Type="http://schemas.openxmlformats.org/officeDocument/2006/relationships/slideMaster" Target="/ppt/slideMasters/slideMaster137.xml" Id="rId80" /><Relationship Type="http://schemas.openxmlformats.org/officeDocument/2006/relationships/slideMaster" Target="/ppt/slideMasters/slideMaster138.xml" Id="rId82" /><Relationship Type="http://schemas.openxmlformats.org/officeDocument/2006/relationships/slideMaster" Target="/ppt/slideMasters/slideMaster139.xml" Id="rId84" /><Relationship Type="http://schemas.openxmlformats.org/officeDocument/2006/relationships/slideMaster" Target="/ppt/slideMasters/slideMaster140.xml" Id="rId86" /><Relationship Type="http://schemas.openxmlformats.org/officeDocument/2006/relationships/slideMaster" Target="/ppt/slideMasters/slideMaster141.xml" Id="rId88" /><Relationship Type="http://schemas.openxmlformats.org/officeDocument/2006/relationships/slideMaster" Target="/ppt/slideMasters/slideMaster142.xml" Id="rId90" /><Relationship Type="http://schemas.openxmlformats.org/officeDocument/2006/relationships/slideMaster" Target="/ppt/slideMasters/slideMaster143.xml" Id="rId92" /><Relationship Type="http://schemas.openxmlformats.org/officeDocument/2006/relationships/slideMaster" Target="/ppt/slideMasters/slideMaster144.xml" Id="rId94" /><Relationship Type="http://schemas.openxmlformats.org/officeDocument/2006/relationships/slideMaster" Target="/ppt/slideMasters/slideMaster145.xml" Id="rId96" /><Relationship Type="http://schemas.openxmlformats.org/officeDocument/2006/relationships/slideMaster" Target="/ppt/slideMasters/slideMaster146.xml" Id="rId98" /><Relationship Type="http://schemas.openxmlformats.org/officeDocument/2006/relationships/slideMaster" Target="/ppt/slideMasters/slideMaster147.xml" Id="rId100" /><Relationship Type="http://schemas.openxmlformats.org/officeDocument/2006/relationships/slideMaster" Target="/ppt/slideMasters/slideMaster148.xml" Id="rId102" /><Relationship Type="http://schemas.openxmlformats.org/officeDocument/2006/relationships/slideMaster" Target="/ppt/slideMasters/slideMaster149.xml" Id="rId104" /><Relationship Type="http://schemas.openxmlformats.org/officeDocument/2006/relationships/slideMaster" Target="/ppt/slideMasters/slideMaster150.xml" Id="rId106" /><Relationship Type="http://schemas.openxmlformats.org/officeDocument/2006/relationships/slideMaster" Target="/ppt/slideMasters/slideMaster151.xml" Id="rId108" /><Relationship Type="http://schemas.openxmlformats.org/officeDocument/2006/relationships/slideMaster" Target="/ppt/slideMasters/slideMaster152.xml" Id="rId110" /><Relationship Type="http://schemas.openxmlformats.org/officeDocument/2006/relationships/slideMaster" Target="/ppt/slideMasters/slideMaster153.xml" Id="rId112" /><Relationship Type="http://schemas.openxmlformats.org/officeDocument/2006/relationships/slideMaster" Target="/ppt/slideMasters/slideMaster154.xml" Id="rId114" /><Relationship Type="http://schemas.openxmlformats.org/officeDocument/2006/relationships/slideMaster" Target="/ppt/slideMasters/slideMaster155.xml" Id="rId116" /><Relationship Type="http://schemas.openxmlformats.org/officeDocument/2006/relationships/slideMaster" Target="/ppt/slideMasters/slideMaster156.xml" Id="rId118" /><Relationship Type="http://schemas.openxmlformats.org/officeDocument/2006/relationships/slideMaster" Target="/ppt/slideMasters/slideMaster157.xml" Id="rId120" /><Relationship Type="http://schemas.openxmlformats.org/officeDocument/2006/relationships/slideMaster" Target="/ppt/slideMasters/slideMaster158.xml" Id="rId122" /><Relationship Type="http://schemas.openxmlformats.org/officeDocument/2006/relationships/slideMaster" Target="/ppt/slideMasters/slideMaster159.xml" Id="rId124" /><Relationship Type="http://schemas.openxmlformats.org/officeDocument/2006/relationships/slideMaster" Target="/ppt/slideMasters/slideMaster160.xml" Id="rId126" /><Relationship Type="http://schemas.openxmlformats.org/officeDocument/2006/relationships/slideMaster" Target="/ppt/slideMasters/slideMaster161.xml" Id="rId128" /><Relationship Type="http://schemas.openxmlformats.org/officeDocument/2006/relationships/slideMaster" Target="/ppt/slideMasters/slideMaster162.xml" Id="rId130" /><Relationship Type="http://schemas.openxmlformats.org/officeDocument/2006/relationships/slideMaster" Target="/ppt/slideMasters/slideMaster163.xml" Id="rId132" /><Relationship Type="http://schemas.openxmlformats.org/officeDocument/2006/relationships/slideMaster" Target="/ppt/slideMasters/slideMaster164.xml" Id="rId134" /><Relationship Type="http://schemas.openxmlformats.org/officeDocument/2006/relationships/slideMaster" Target="/ppt/slideMasters/slideMaster165.xml" Id="rId136" /><Relationship Type="http://schemas.openxmlformats.org/officeDocument/2006/relationships/slideMaster" Target="/ppt/slideMasters/slideMaster166.xml" Id="rId138" /><Relationship Type="http://schemas.openxmlformats.org/officeDocument/2006/relationships/slideMaster" Target="/ppt/slideMasters/slideMaster167.xml" Id="rId140" /><Relationship Type="http://schemas.openxmlformats.org/officeDocument/2006/relationships/slideMaster" Target="/ppt/slideMasters/slideMaster168.xml" Id="rId142" /><Relationship Type="http://schemas.openxmlformats.org/officeDocument/2006/relationships/slideMaster" Target="/ppt/slideMasters/slideMaster169.xml" Id="rId144" /><Relationship Type="http://schemas.openxmlformats.org/officeDocument/2006/relationships/slideMaster" Target="/ppt/slideMasters/slideMaster170.xml" Id="rId146" /><Relationship Type="http://schemas.openxmlformats.org/officeDocument/2006/relationships/slideMaster" Target="/ppt/slideMasters/slideMaster171.xml" Id="rId148" /><Relationship Type="http://schemas.openxmlformats.org/officeDocument/2006/relationships/slideMaster" Target="/ppt/slideMasters/slideMaster172.xml" Id="rId150" /><Relationship Type="http://schemas.openxmlformats.org/officeDocument/2006/relationships/slideMaster" Target="/ppt/slideMasters/slideMaster173.xml" Id="rId152" /><Relationship Type="http://schemas.openxmlformats.org/officeDocument/2006/relationships/slideMaster" Target="/ppt/slideMasters/slideMaster174.xml" Id="rId154" /><Relationship Type="http://schemas.openxmlformats.org/officeDocument/2006/relationships/slideMaster" Target="/ppt/slideMasters/slideMaster175.xml" Id="rId156" /><Relationship Type="http://schemas.openxmlformats.org/officeDocument/2006/relationships/slideMaster" Target="/ppt/slideMasters/slideMaster176.xml" Id="rId158" /><Relationship Type="http://schemas.openxmlformats.org/officeDocument/2006/relationships/slideMaster" Target="/ppt/slideMasters/slideMaster177.xml" Id="rId160" /><Relationship Type="http://schemas.openxmlformats.org/officeDocument/2006/relationships/slideMaster" Target="/ppt/slideMasters/slideMaster178.xml" Id="rId162" /><Relationship Type="http://schemas.openxmlformats.org/officeDocument/2006/relationships/slideMaster" Target="/ppt/slideMasters/slideMaster179.xml" Id="rId164" /><Relationship Type="http://schemas.openxmlformats.org/officeDocument/2006/relationships/slideMaster" Target="/ppt/slideMasters/slideMaster180.xml" Id="rId166" /><Relationship Type="http://schemas.openxmlformats.org/officeDocument/2006/relationships/slideMaster" Target="/ppt/slideMasters/slideMaster181.xml" Id="rId168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2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.xml" Id="rId1" /></Relationships>
</file>

<file path=ppt/slideLayouts/_rels/slideLayout2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.xml" Id="rId1" /></Relationships>
</file>

<file path=ppt/slideLayouts/_rels/slideLayout2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.xml" Id="rId1" /></Relationships>
</file>

<file path=ppt/slideLayouts/_rels/slideLayout2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.xml" Id="rId1" /></Relationships>
</file>

<file path=ppt/slideLayouts/_rels/slideLayout2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.xml" Id="rId1" /></Relationships>
</file>

<file path=ppt/slideLayouts/_rels/slideLayout2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9.xml" Id="rId1" /></Relationships>
</file>

<file path=ppt/slideLayouts/_rels/slideLayout2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0.xml" Id="rId1" /></Relationships>
</file>

<file path=ppt/slideLayouts/_rels/slideLayout2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2.xml" Id="rId1" /></Relationships>
</file>

<file path=ppt/slideLayouts/_rels/slideLayout2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3.xml" Id="rId1" /></Relationships>
</file>

<file path=ppt/slideLayouts/_rels/slideLayout2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4.xml" Id="rId1" /></Relationships>
</file>

<file path=ppt/slideLayouts/_rels/slideLayout2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5.xml" Id="rId1" /></Relationships>
</file>

<file path=ppt/slideLayouts/_rels/slideLayout2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6.xml" Id="rId1" /></Relationships>
</file>

<file path=ppt/slideLayouts/_rels/slideLayout2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7.xml" Id="rId1" /></Relationships>
</file>

<file path=ppt/slideLayouts/_rels/slideLayout2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8.xml" Id="rId1" /></Relationships>
</file>

<file path=ppt/slideLayouts/_rels/slideLayout2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9.xml" Id="rId1" /></Relationships>
</file>

<file path=ppt/slideLayouts/_rels/slideLayout2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0.xml" Id="rId1" /></Relationships>
</file>

<file path=ppt/slideLayouts/_rels/slideLayout2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1.xml" Id="rId1" /></Relationships>
</file>

<file path=ppt/slideLayouts/_rels/slideLayout2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2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3.xml" Id="rId1" /></Relationships>
</file>

<file path=ppt/slideLayouts/_rels/slideLayout2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4.xml" Id="rId1" /></Relationships>
</file>

<file path=ppt/slideLayouts/_rels/slideLayout2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5.xml" Id="rId1" /></Relationships>
</file>

<file path=ppt/slideLayouts/_rels/slideLayout23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6.xml" Id="rId1" /></Relationships>
</file>

<file path=ppt/slideLayouts/_rels/slideLayout2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7.xml" Id="rId1" /></Relationships>
</file>

<file path=ppt/slideLayouts/_rels/slideLayout2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8.xml" Id="rId1" /></Relationships>
</file>

<file path=ppt/slideLayouts/_rels/slideLayout2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9.xml" Id="rId1" /></Relationships>
</file>

<file path=ppt/slideLayouts/_rels/slideLayout24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0.xml" Id="rId1" /></Relationships>
</file>

<file path=ppt/slideLayouts/_rels/slideLayout2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1.xml" Id="rId1" /></Relationships>
</file>

<file path=ppt/slideLayouts/_rels/slideLayout24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2.xml" Id="rId1" /></Relationships>
</file>

<file path=ppt/slideLayouts/_rels/slideLayout24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3.xml" Id="rId1" /></Relationships>
</file>

<file path=ppt/slideLayouts/_rels/slideLayout2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4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5.xml" Id="rId1" /></Relationships>
</file>

<file path=ppt/slideLayouts/_rels/slideLayout2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6.xml" Id="rId1" /></Relationships>
</file>

<file path=ppt/slideLayouts/_rels/slideLayout2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7.xml" Id="rId1" /></Relationships>
</file>

<file path=ppt/slideLayouts/_rels/slideLayout24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8.xml" Id="rId1" /></Relationships>
</file>

<file path=ppt/slideLayouts/_rels/slideLayout24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9.xml" Id="rId1" /></Relationships>
</file>

<file path=ppt/slideLayouts/_rels/slideLayout25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0.xml" Id="rId1" /></Relationships>
</file>

<file path=ppt/slideLayouts/_rels/slideLayout2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2.xml" Id="rId1" /></Relationships>
</file>

<file path=ppt/slideLayouts/_rels/slideLayout25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3.xml" Id="rId1" /></Relationships>
</file>

<file path=ppt/slideLayouts/_rels/slideLayout25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4.xml" Id="rId1" /></Relationships>
</file>

<file path=ppt/slideLayouts/_rels/slideLayout2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5.xml" Id="rId1" /></Relationships>
</file>

<file path=ppt/slideLayouts/_rels/slideLayout25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6.xml" Id="rId1" /></Relationships>
</file>

<file path=ppt/slideLayouts/_rels/slideLayout2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7.xml" Id="rId1" /></Relationships>
</file>

<file path=ppt/slideLayouts/_rels/slideLayout2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8.xml" Id="rId1" /></Relationships>
</file>

<file path=ppt/slideLayouts/_rels/slideLayout2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9.xml" Id="rId1" /></Relationships>
</file>

<file path=ppt/slideLayouts/_rels/slideLayout26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0.xml" Id="rId1" /></Relationships>
</file>

<file path=ppt/slideLayouts/_rels/slideLayout2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1.xml" Id="rId1" /></Relationships>
</file>

<file path=ppt/slideLayouts/_rels/slideLayout26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2.xml" Id="rId1" /></Relationships>
</file>

<file path=ppt/slideLayouts/_rels/slideLayout26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3.xml" Id="rId1" /></Relationships>
</file>

<file path=ppt/slideLayouts/_rels/slideLayout2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4.xml" Id="rId1" /></Relationships>
</file>

<file path=ppt/slideLayouts/_rels/slideLayout26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5.xml" Id="rId1" /></Relationships>
</file>

<file path=ppt/slideLayouts/_rels/slideLayout2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6.xml" Id="rId1" /></Relationships>
</file>

<file path=ppt/slideLayouts/_rels/slideLayout2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7.xml" Id="rId1" /></Relationships>
</file>

<file path=ppt/slideLayouts/_rels/slideLayout2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8.xml" Id="rId1" /></Relationships>
</file>

<file path=ppt/slideLayouts/_rels/slideLayout2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9.xml" Id="rId1" /></Relationships>
</file>

<file path=ppt/slideLayouts/_rels/slideLayout27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0.xml" Id="rId1" /></Relationships>
</file>

<file path=ppt/slideLayouts/_rels/slideLayout27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1.xml" Id="rId1" /></Relationships>
</file>

<file path=ppt/slideLayouts/_rels/slideLayout27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2.xml" Id="rId1" /></Relationships>
</file>

<file path=ppt/slideLayouts/_rels/slideLayout27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3.xml" Id="rId1" /></Relationships>
</file>

<file path=ppt/slideLayouts/_rels/slideLayout2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4.xml" Id="rId1" /></Relationships>
</file>

<file path=ppt/slideLayouts/_rels/slideLayout2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5.xml" Id="rId1" /></Relationships>
</file>

<file path=ppt/slideLayouts/_rels/slideLayout27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6.xml" Id="rId1" /></Relationships>
</file>

<file path=ppt/slideLayouts/_rels/slideLayout2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7.xml" Id="rId1" /></Relationships>
</file>

<file path=ppt/slideLayouts/_rels/slideLayout27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8.xml" Id="rId1" /></Relationships>
</file>

<file path=ppt/slideLayouts/_rels/slideLayout27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9.xml" Id="rId1" /></Relationships>
</file>

<file path=ppt/slideLayouts/_rels/slideLayout28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0.xml" Id="rId1" /></Relationships>
</file>

<file path=ppt/slideLayouts/_rels/slideLayout28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1.xml" Id="rId1" /></Relationships>
</file>

<file path=ppt/slideLayouts/_rels/slideLayout2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2.xml" Id="rId1" /></Relationships>
</file>

<file path=ppt/slideLayouts/_rels/slideLayout28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3.xml" Id="rId1" /></Relationships>
</file>

<file path=ppt/slideLayouts/_rels/slideLayout28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4.xml" Id="rId1" /></Relationships>
</file>

<file path=ppt/slideLayouts/_rels/slideLayout28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5.xml" Id="rId1" /></Relationships>
</file>

<file path=ppt/slideLayouts/_rels/slideLayout28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6.xml" Id="rId1" /></Relationships>
</file>

<file path=ppt/slideLayouts/_rels/slideLayout28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7.xml" Id="rId1" /></Relationships>
</file>

<file path=ppt/slideLayouts/_rels/slideLayout2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8.xml" Id="rId1" /></Relationships>
</file>

<file path=ppt/slideLayouts/_rels/slideLayout28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9.xml" Id="rId1" /></Relationships>
</file>

<file path=ppt/slideLayouts/_rels/slideLayout29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0.xml" Id="rId1" /></Relationships>
</file>

<file path=ppt/slideLayouts/_rels/slideLayout29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8" /><Relationship Type="http://schemas.openxmlformats.org/officeDocument/2006/relationships/slideLayout" Target="/ppt/slideLayouts/slideLayout3.xml" Id="rId3" /><Relationship Type="http://schemas.openxmlformats.org/officeDocument/2006/relationships/slideLayout" Target="/ppt/slideLayouts/slideLayout7.xml" Id="rId7" /><Relationship Type="http://schemas.openxmlformats.org/officeDocument/2006/relationships/theme" Target="/ppt/theme/theme1.xml" Id="rId12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1.xml" Id="rId1" /><Relationship Type="http://schemas.openxmlformats.org/officeDocument/2006/relationships/slideLayout" Target="/ppt/slideLayouts/slideLayout6.xml" Id="rId6" /><Relationship Type="http://schemas.openxmlformats.org/officeDocument/2006/relationships/slideLayout" Target="/ppt/slideLayouts/slideLayout11.xml" Id="rId11" /><Relationship Type="http://schemas.openxmlformats.org/officeDocument/2006/relationships/slideLayout" Target="/ppt/slideLayouts/slideLayout5.xml" Id="rId5" /><Relationship Type="http://schemas.openxmlformats.org/officeDocument/2006/relationships/slideLayout" Target="/ppt/slideLayouts/slideLayout10.xml" Id="rId10" /><Relationship Type="http://schemas.openxmlformats.org/officeDocument/2006/relationships/slideLayout" Target="/ppt/slideLayouts/slideLayout4.xml" Id="rId4" /><Relationship Type="http://schemas.openxmlformats.org/officeDocument/2006/relationships/slideLayout" Target="/ppt/slideLayouts/slideLayout9.xml" Id="rId9" /></Relationships>
</file>

<file path=ppt/slideMasters/_rels/slideMaster110.xml.rels>&#65279;<?xml version="1.0" encoding="utf-8"?><Relationships xmlns="http://schemas.openxmlformats.org/package/2006/relationships"><Relationship Type="http://schemas.openxmlformats.org/officeDocument/2006/relationships/theme" Target="/ppt/theme/theme110.xml" Id="rId12" /><Relationship Type="http://schemas.openxmlformats.org/officeDocument/2006/relationships/slideLayout" Target="/ppt/slideLayouts/slideLayout220.xml" Id="rId2" /></Relationships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21.xml" Id="rId2" /></Relationships>
</file>

<file path=ppt/slideMasters/_rels/slideMaster112.xml.rels>&#65279;<?xml version="1.0" encoding="utf-8"?><Relationships xmlns="http://schemas.openxmlformats.org/package/2006/relationships"><Relationship Type="http://schemas.openxmlformats.org/officeDocument/2006/relationships/theme" Target="/ppt/theme/theme112.xml" Id="rId12" /><Relationship Type="http://schemas.openxmlformats.org/officeDocument/2006/relationships/slideLayout" Target="/ppt/slideLayouts/slideLayout222.xml" Id="rId2" /></Relationships>
</file>

<file path=ppt/slideMasters/_rels/slideMaster113.xml.rels>&#65279;<?xml version="1.0" encoding="utf-8"?><Relationships xmlns="http://schemas.openxmlformats.org/package/2006/relationships"><Relationship Type="http://schemas.openxmlformats.org/officeDocument/2006/relationships/theme" Target="/ppt/theme/theme113.xml" Id="rId12" /><Relationship Type="http://schemas.openxmlformats.org/officeDocument/2006/relationships/slideLayout" Target="/ppt/slideLayouts/slideLayout223.xml" Id="rId2" /></Relationships>
</file>

<file path=ppt/slideMasters/_rels/slideMaster114.xml.rels>&#65279;<?xml version="1.0" encoding="utf-8"?><Relationships xmlns="http://schemas.openxmlformats.org/package/2006/relationships"><Relationship Type="http://schemas.openxmlformats.org/officeDocument/2006/relationships/theme" Target="/ppt/theme/theme114.xml" Id="rId12" /><Relationship Type="http://schemas.openxmlformats.org/officeDocument/2006/relationships/slideLayout" Target="/ppt/slideLayouts/slideLayout224.xml" Id="rId2" /></Relationships>
</file>

<file path=ppt/slideMasters/_rels/slideMaster115.xml.rels>&#65279;<?xml version="1.0" encoding="utf-8"?><Relationships xmlns="http://schemas.openxmlformats.org/package/2006/relationships"><Relationship Type="http://schemas.openxmlformats.org/officeDocument/2006/relationships/theme" Target="/ppt/theme/theme115.xml" Id="rId12" /><Relationship Type="http://schemas.openxmlformats.org/officeDocument/2006/relationships/slideLayout" Target="/ppt/slideLayouts/slideLayout225.xml" Id="rId2" /></Relationships>
</file>

<file path=ppt/slideMasters/_rels/slideMaster116.xml.rels>&#65279;<?xml version="1.0" encoding="utf-8"?><Relationships xmlns="http://schemas.openxmlformats.org/package/2006/relationships"><Relationship Type="http://schemas.openxmlformats.org/officeDocument/2006/relationships/theme" Target="/ppt/theme/theme116.xml" Id="rId12" /><Relationship Type="http://schemas.openxmlformats.org/officeDocument/2006/relationships/slideLayout" Target="/ppt/slideLayouts/slideLayout226.xml" Id="rId2" /></Relationships>
</file>

<file path=ppt/slideMasters/_rels/slideMaster117.xml.rels>&#65279;<?xml version="1.0" encoding="utf-8"?><Relationships xmlns="http://schemas.openxmlformats.org/package/2006/relationships"><Relationship Type="http://schemas.openxmlformats.org/officeDocument/2006/relationships/theme" Target="/ppt/theme/theme117.xml" Id="rId12" /><Relationship Type="http://schemas.openxmlformats.org/officeDocument/2006/relationships/slideLayout" Target="/ppt/slideLayouts/slideLayout227.xml" Id="rId2" /></Relationships>
</file>

<file path=ppt/slideMasters/_rels/slideMaster118.xml.rels>&#65279;<?xml version="1.0" encoding="utf-8"?><Relationships xmlns="http://schemas.openxmlformats.org/package/2006/relationships"><Relationship Type="http://schemas.openxmlformats.org/officeDocument/2006/relationships/theme" Target="/ppt/theme/theme118.xml" Id="rId12" /><Relationship Type="http://schemas.openxmlformats.org/officeDocument/2006/relationships/slideLayout" Target="/ppt/slideLayouts/slideLayout228.xml" Id="rId2" /></Relationships>
</file>

<file path=ppt/slideMasters/_rels/slideMaster119.xml.rels>&#65279;<?xml version="1.0" encoding="utf-8"?><Relationships xmlns="http://schemas.openxmlformats.org/package/2006/relationships"><Relationship Type="http://schemas.openxmlformats.org/officeDocument/2006/relationships/theme" Target="/ppt/theme/theme119.xml" Id="rId12" /><Relationship Type="http://schemas.openxmlformats.org/officeDocument/2006/relationships/slideLayout" Target="/ppt/slideLayouts/slideLayout229.xml" Id="rId2" /></Relationships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12.xml" Id="rId2" /></Relationships>
</file>

<file path=ppt/slideMasters/_rels/slideMaster120.xml.rels>&#65279;<?xml version="1.0" encoding="utf-8"?><Relationships xmlns="http://schemas.openxmlformats.org/package/2006/relationships"><Relationship Type="http://schemas.openxmlformats.org/officeDocument/2006/relationships/theme" Target="/ppt/theme/theme120.xml" Id="rId12" /><Relationship Type="http://schemas.openxmlformats.org/officeDocument/2006/relationships/slideLayout" Target="/ppt/slideLayouts/slideLayout230.xml" Id="rId2" /></Relationships>
</file>

<file path=ppt/slideMasters/_rels/slideMaster121.xml.rels>&#65279;<?xml version="1.0" encoding="utf-8"?><Relationships xmlns="http://schemas.openxmlformats.org/package/2006/relationships"><Relationship Type="http://schemas.openxmlformats.org/officeDocument/2006/relationships/theme" Target="/ppt/theme/theme121.xml" Id="rId12" /><Relationship Type="http://schemas.openxmlformats.org/officeDocument/2006/relationships/slideLayout" Target="/ppt/slideLayouts/slideLayout231.xml" Id="rId2" /></Relationships>
</file>

<file path=ppt/slideMasters/_rels/slideMaster122.xml.rels>&#65279;<?xml version="1.0" encoding="utf-8"?><Relationships xmlns="http://schemas.openxmlformats.org/package/2006/relationships"><Relationship Type="http://schemas.openxmlformats.org/officeDocument/2006/relationships/theme" Target="/ppt/theme/theme122.xml" Id="rId12" /><Relationship Type="http://schemas.openxmlformats.org/officeDocument/2006/relationships/slideLayout" Target="/ppt/slideLayouts/slideLayout232.xml" Id="rId2" /></Relationships>
</file>

<file path=ppt/slideMasters/_rels/slideMaster123.xml.rels>&#65279;<?xml version="1.0" encoding="utf-8"?><Relationships xmlns="http://schemas.openxmlformats.org/package/2006/relationships"><Relationship Type="http://schemas.openxmlformats.org/officeDocument/2006/relationships/theme" Target="/ppt/theme/theme123.xml" Id="rId12" /><Relationship Type="http://schemas.openxmlformats.org/officeDocument/2006/relationships/slideLayout" Target="/ppt/slideLayouts/slideLayout233.xml" Id="rId2" /></Relationships>
</file>

<file path=ppt/slideMasters/_rels/slideMaster124.xml.rels>&#65279;<?xml version="1.0" encoding="utf-8"?><Relationships xmlns="http://schemas.openxmlformats.org/package/2006/relationships"><Relationship Type="http://schemas.openxmlformats.org/officeDocument/2006/relationships/theme" Target="/ppt/theme/theme124.xml" Id="rId12" /><Relationship Type="http://schemas.openxmlformats.org/officeDocument/2006/relationships/slideLayout" Target="/ppt/slideLayouts/slideLayout234.xml" Id="rId2" /></Relationships>
</file>

<file path=ppt/slideMasters/_rels/slideMaster125.xml.rels>&#65279;<?xml version="1.0" encoding="utf-8"?><Relationships xmlns="http://schemas.openxmlformats.org/package/2006/relationships"><Relationship Type="http://schemas.openxmlformats.org/officeDocument/2006/relationships/theme" Target="/ppt/theme/theme125.xml" Id="rId12" /><Relationship Type="http://schemas.openxmlformats.org/officeDocument/2006/relationships/slideLayout" Target="/ppt/slideLayouts/slideLayout235.xml" Id="rId2" /></Relationships>
</file>

<file path=ppt/slideMasters/_rels/slideMaster126.xml.rels>&#65279;<?xml version="1.0" encoding="utf-8"?><Relationships xmlns="http://schemas.openxmlformats.org/package/2006/relationships"><Relationship Type="http://schemas.openxmlformats.org/officeDocument/2006/relationships/theme" Target="/ppt/theme/theme126.xml" Id="rId12" /><Relationship Type="http://schemas.openxmlformats.org/officeDocument/2006/relationships/slideLayout" Target="/ppt/slideLayouts/slideLayout236.xml" Id="rId2" /></Relationships>
</file>

<file path=ppt/slideMasters/_rels/slideMaster127.xml.rels>&#65279;<?xml version="1.0" encoding="utf-8"?><Relationships xmlns="http://schemas.openxmlformats.org/package/2006/relationships"><Relationship Type="http://schemas.openxmlformats.org/officeDocument/2006/relationships/theme" Target="/ppt/theme/theme127.xml" Id="rId12" /><Relationship Type="http://schemas.openxmlformats.org/officeDocument/2006/relationships/slideLayout" Target="/ppt/slideLayouts/slideLayout237.xml" Id="rId2" /></Relationships>
</file>

<file path=ppt/slideMasters/_rels/slideMaster128.xml.rels>&#65279;<?xml version="1.0" encoding="utf-8"?><Relationships xmlns="http://schemas.openxmlformats.org/package/2006/relationships"><Relationship Type="http://schemas.openxmlformats.org/officeDocument/2006/relationships/theme" Target="/ppt/theme/theme128.xml" Id="rId12" /><Relationship Type="http://schemas.openxmlformats.org/officeDocument/2006/relationships/slideLayout" Target="/ppt/slideLayouts/slideLayout238.xml" Id="rId2" /></Relationships>
</file>

<file path=ppt/slideMasters/_rels/slideMaster129.xml.rels>&#65279;<?xml version="1.0" encoding="utf-8"?><Relationships xmlns="http://schemas.openxmlformats.org/package/2006/relationships"><Relationship Type="http://schemas.openxmlformats.org/officeDocument/2006/relationships/theme" Target="/ppt/theme/theme129.xml" Id="rId12" /><Relationship Type="http://schemas.openxmlformats.org/officeDocument/2006/relationships/slideLayout" Target="/ppt/slideLayouts/slideLayout239.xml" Id="rId2" /></Relationships>
</file>

<file path=ppt/slideMasters/_rels/slideMaster13.xml.rels>&#65279;<?xml version="1.0" encoding="utf-8"?><Relationships xmlns="http://schemas.openxmlformats.org/package/2006/relationships"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3.xml" Id="rId2" /></Relationships>
</file>

<file path=ppt/slideMasters/_rels/slideMaster130.xml.rels>&#65279;<?xml version="1.0" encoding="utf-8"?><Relationships xmlns="http://schemas.openxmlformats.org/package/2006/relationships"><Relationship Type="http://schemas.openxmlformats.org/officeDocument/2006/relationships/theme" Target="/ppt/theme/theme130.xml" Id="rId12" /><Relationship Type="http://schemas.openxmlformats.org/officeDocument/2006/relationships/slideLayout" Target="/ppt/slideLayouts/slideLayout240.xml" Id="rId2" /></Relationships>
</file>

<file path=ppt/slideMasters/_rels/slideMaster131.xml.rels>&#65279;<?xml version="1.0" encoding="utf-8"?><Relationships xmlns="http://schemas.openxmlformats.org/package/2006/relationships"><Relationship Type="http://schemas.openxmlformats.org/officeDocument/2006/relationships/theme" Target="/ppt/theme/theme131.xml" Id="rId12" /><Relationship Type="http://schemas.openxmlformats.org/officeDocument/2006/relationships/slideLayout" Target="/ppt/slideLayouts/slideLayout241.xml" Id="rId2" /></Relationships>
</file>

<file path=ppt/slideMasters/_rels/slideMaster132.xml.rels>&#65279;<?xml version="1.0" encoding="utf-8"?><Relationships xmlns="http://schemas.openxmlformats.org/package/2006/relationships"><Relationship Type="http://schemas.openxmlformats.org/officeDocument/2006/relationships/theme" Target="/ppt/theme/theme132.xml" Id="rId12" /><Relationship Type="http://schemas.openxmlformats.org/officeDocument/2006/relationships/slideLayout" Target="/ppt/slideLayouts/slideLayout242.xml" Id="rId2" /></Relationships>
</file>

<file path=ppt/slideMasters/_rels/slideMaster133.xml.rels>&#65279;<?xml version="1.0" encoding="utf-8"?><Relationships xmlns="http://schemas.openxmlformats.org/package/2006/relationships"><Relationship Type="http://schemas.openxmlformats.org/officeDocument/2006/relationships/theme" Target="/ppt/theme/theme133.xml" Id="rId12" /><Relationship Type="http://schemas.openxmlformats.org/officeDocument/2006/relationships/slideLayout" Target="/ppt/slideLayouts/slideLayout243.xml" Id="rId2" /></Relationships>
</file>

<file path=ppt/slideMasters/_rels/slideMaster134.xml.rels>&#65279;<?xml version="1.0" encoding="utf-8"?><Relationships xmlns="http://schemas.openxmlformats.org/package/2006/relationships"><Relationship Type="http://schemas.openxmlformats.org/officeDocument/2006/relationships/theme" Target="/ppt/theme/theme134.xml" Id="rId12" /><Relationship Type="http://schemas.openxmlformats.org/officeDocument/2006/relationships/slideLayout" Target="/ppt/slideLayouts/slideLayout244.xml" Id="rId2" /></Relationships>
</file>

<file path=ppt/slideMasters/_rels/slideMaster135.xml.rels>&#65279;<?xml version="1.0" encoding="utf-8"?><Relationships xmlns="http://schemas.openxmlformats.org/package/2006/relationships"><Relationship Type="http://schemas.openxmlformats.org/officeDocument/2006/relationships/theme" Target="/ppt/theme/theme135.xml" Id="rId12" /><Relationship Type="http://schemas.openxmlformats.org/officeDocument/2006/relationships/slideLayout" Target="/ppt/slideLayouts/slideLayout245.xml" Id="rId2" /></Relationships>
</file>

<file path=ppt/slideMasters/_rels/slideMaster136.xml.rels>&#65279;<?xml version="1.0" encoding="utf-8"?><Relationships xmlns="http://schemas.openxmlformats.org/package/2006/relationships"><Relationship Type="http://schemas.openxmlformats.org/officeDocument/2006/relationships/theme" Target="/ppt/theme/theme136.xml" Id="rId12" /><Relationship Type="http://schemas.openxmlformats.org/officeDocument/2006/relationships/slideLayout" Target="/ppt/slideLayouts/slideLayout246.xml" Id="rId2" /></Relationships>
</file>

<file path=ppt/slideMasters/_rels/slideMaster137.xml.rels>&#65279;<?xml version="1.0" encoding="utf-8"?><Relationships xmlns="http://schemas.openxmlformats.org/package/2006/relationships"><Relationship Type="http://schemas.openxmlformats.org/officeDocument/2006/relationships/theme" Target="/ppt/theme/theme137.xml" Id="rId12" /><Relationship Type="http://schemas.openxmlformats.org/officeDocument/2006/relationships/slideLayout" Target="/ppt/slideLayouts/slideLayout247.xml" Id="rId2" /></Relationships>
</file>

<file path=ppt/slideMasters/_rels/slideMaster138.xml.rels>&#65279;<?xml version="1.0" encoding="utf-8"?><Relationships xmlns="http://schemas.openxmlformats.org/package/2006/relationships"><Relationship Type="http://schemas.openxmlformats.org/officeDocument/2006/relationships/theme" Target="/ppt/theme/theme138.xml" Id="rId12" /><Relationship Type="http://schemas.openxmlformats.org/officeDocument/2006/relationships/slideLayout" Target="/ppt/slideLayouts/slideLayout248.xml" Id="rId2" /></Relationships>
</file>

<file path=ppt/slideMasters/_rels/slideMaster139.xml.rels>&#65279;<?xml version="1.0" encoding="utf-8"?><Relationships xmlns="http://schemas.openxmlformats.org/package/2006/relationships"><Relationship Type="http://schemas.openxmlformats.org/officeDocument/2006/relationships/theme" Target="/ppt/theme/theme139.xml" Id="rId12" /><Relationship Type="http://schemas.openxmlformats.org/officeDocument/2006/relationships/slideLayout" Target="/ppt/slideLayouts/slideLayout249.xml" Id="rId2" /></Relationships>
</file>

<file path=ppt/slideMasters/_rels/slideMaster14.xml.rels>&#65279;<?xml version="1.0" encoding="utf-8"?><Relationships xmlns="http://schemas.openxmlformats.org/package/2006/relationships"><Relationship Type="http://schemas.openxmlformats.org/officeDocument/2006/relationships/theme" Target="/ppt/theme/theme14.xml" Id="rId12" /><Relationship Type="http://schemas.openxmlformats.org/officeDocument/2006/relationships/slideLayout" Target="/ppt/slideLayouts/slideLayout214.xml" Id="rId2" /></Relationships>
</file>

<file path=ppt/slideMasters/_rels/slideMaster140.xml.rels>&#65279;<?xml version="1.0" encoding="utf-8"?><Relationships xmlns="http://schemas.openxmlformats.org/package/2006/relationships"><Relationship Type="http://schemas.openxmlformats.org/officeDocument/2006/relationships/theme" Target="/ppt/theme/theme140.xml" Id="rId12" /><Relationship Type="http://schemas.openxmlformats.org/officeDocument/2006/relationships/slideLayout" Target="/ppt/slideLayouts/slideLayout250.xml" Id="rId2" /></Relationships>
</file>

<file path=ppt/slideMasters/_rels/slideMaster141.xml.rels>&#65279;<?xml version="1.0" encoding="utf-8"?><Relationships xmlns="http://schemas.openxmlformats.org/package/2006/relationships"><Relationship Type="http://schemas.openxmlformats.org/officeDocument/2006/relationships/theme" Target="/ppt/theme/theme141.xml" Id="rId12" /><Relationship Type="http://schemas.openxmlformats.org/officeDocument/2006/relationships/slideLayout" Target="/ppt/slideLayouts/slideLayout251.xml" Id="rId2" /></Relationships>
</file>

<file path=ppt/slideMasters/_rels/slideMaster142.xml.rels>&#65279;<?xml version="1.0" encoding="utf-8"?><Relationships xmlns="http://schemas.openxmlformats.org/package/2006/relationships"><Relationship Type="http://schemas.openxmlformats.org/officeDocument/2006/relationships/theme" Target="/ppt/theme/theme142.xml" Id="rId12" /><Relationship Type="http://schemas.openxmlformats.org/officeDocument/2006/relationships/slideLayout" Target="/ppt/slideLayouts/slideLayout252.xml" Id="rId2" /></Relationships>
</file>

<file path=ppt/slideMasters/_rels/slideMaster143.xml.rels>&#65279;<?xml version="1.0" encoding="utf-8"?><Relationships xmlns="http://schemas.openxmlformats.org/package/2006/relationships"><Relationship Type="http://schemas.openxmlformats.org/officeDocument/2006/relationships/theme" Target="/ppt/theme/theme143.xml" Id="rId12" /><Relationship Type="http://schemas.openxmlformats.org/officeDocument/2006/relationships/slideLayout" Target="/ppt/slideLayouts/slideLayout253.xml" Id="rId2" /></Relationships>
</file>

<file path=ppt/slideMasters/_rels/slideMaster144.xml.rels>&#65279;<?xml version="1.0" encoding="utf-8"?><Relationships xmlns="http://schemas.openxmlformats.org/package/2006/relationships"><Relationship Type="http://schemas.openxmlformats.org/officeDocument/2006/relationships/theme" Target="/ppt/theme/theme144.xml" Id="rId12" /><Relationship Type="http://schemas.openxmlformats.org/officeDocument/2006/relationships/slideLayout" Target="/ppt/slideLayouts/slideLayout254.xml" Id="rId2" /></Relationships>
</file>

<file path=ppt/slideMasters/_rels/slideMaster145.xml.rels>&#65279;<?xml version="1.0" encoding="utf-8"?><Relationships xmlns="http://schemas.openxmlformats.org/package/2006/relationships"><Relationship Type="http://schemas.openxmlformats.org/officeDocument/2006/relationships/theme" Target="/ppt/theme/theme145.xml" Id="rId12" /><Relationship Type="http://schemas.openxmlformats.org/officeDocument/2006/relationships/slideLayout" Target="/ppt/slideLayouts/slideLayout255.xml" Id="rId2" /></Relationships>
</file>

<file path=ppt/slideMasters/_rels/slideMaster146.xml.rels>&#65279;<?xml version="1.0" encoding="utf-8"?><Relationships xmlns="http://schemas.openxmlformats.org/package/2006/relationships"><Relationship Type="http://schemas.openxmlformats.org/officeDocument/2006/relationships/theme" Target="/ppt/theme/theme146.xml" Id="rId12" /><Relationship Type="http://schemas.openxmlformats.org/officeDocument/2006/relationships/slideLayout" Target="/ppt/slideLayouts/slideLayout256.xml" Id="rId2" /></Relationships>
</file>

<file path=ppt/slideMasters/_rels/slideMaster147.xml.rels>&#65279;<?xml version="1.0" encoding="utf-8"?><Relationships xmlns="http://schemas.openxmlformats.org/package/2006/relationships"><Relationship Type="http://schemas.openxmlformats.org/officeDocument/2006/relationships/theme" Target="/ppt/theme/theme147.xml" Id="rId12" /><Relationship Type="http://schemas.openxmlformats.org/officeDocument/2006/relationships/slideLayout" Target="/ppt/slideLayouts/slideLayout257.xml" Id="rId2" /></Relationships>
</file>

<file path=ppt/slideMasters/_rels/slideMaster148.xml.rels>&#65279;<?xml version="1.0" encoding="utf-8"?><Relationships xmlns="http://schemas.openxmlformats.org/package/2006/relationships"><Relationship Type="http://schemas.openxmlformats.org/officeDocument/2006/relationships/theme" Target="/ppt/theme/theme148.xml" Id="rId12" /><Relationship Type="http://schemas.openxmlformats.org/officeDocument/2006/relationships/slideLayout" Target="/ppt/slideLayouts/slideLayout258.xml" Id="rId2" /></Relationships>
</file>

<file path=ppt/slideMasters/_rels/slideMaster149.xml.rels>&#65279;<?xml version="1.0" encoding="utf-8"?><Relationships xmlns="http://schemas.openxmlformats.org/package/2006/relationships"><Relationship Type="http://schemas.openxmlformats.org/officeDocument/2006/relationships/theme" Target="/ppt/theme/theme149.xml" Id="rId12" /><Relationship Type="http://schemas.openxmlformats.org/officeDocument/2006/relationships/slideLayout" Target="/ppt/slideLayouts/slideLayout259.xml" Id="rId2" /></Relationships>
</file>

<file path=ppt/slideMasters/_rels/slideMaster15.xml.rels>&#65279;<?xml version="1.0" encoding="utf-8"?><Relationships xmlns="http://schemas.openxmlformats.org/package/2006/relationships"><Relationship Type="http://schemas.openxmlformats.org/officeDocument/2006/relationships/theme" Target="/ppt/theme/theme15.xml" Id="rId12" /><Relationship Type="http://schemas.openxmlformats.org/officeDocument/2006/relationships/slideLayout" Target="/ppt/slideLayouts/slideLayout215.xml" Id="rId2" /></Relationships>
</file>

<file path=ppt/slideMasters/_rels/slideMaster150.xml.rels>&#65279;<?xml version="1.0" encoding="utf-8"?><Relationships xmlns="http://schemas.openxmlformats.org/package/2006/relationships"><Relationship Type="http://schemas.openxmlformats.org/officeDocument/2006/relationships/theme" Target="/ppt/theme/theme150.xml" Id="rId12" /><Relationship Type="http://schemas.openxmlformats.org/officeDocument/2006/relationships/slideLayout" Target="/ppt/slideLayouts/slideLayout260.xml" Id="rId2" /></Relationships>
</file>

<file path=ppt/slideMasters/_rels/slideMaster151.xml.rels>&#65279;<?xml version="1.0" encoding="utf-8"?><Relationships xmlns="http://schemas.openxmlformats.org/package/2006/relationships"><Relationship Type="http://schemas.openxmlformats.org/officeDocument/2006/relationships/theme" Target="/ppt/theme/theme151.xml" Id="rId12" /><Relationship Type="http://schemas.openxmlformats.org/officeDocument/2006/relationships/slideLayout" Target="/ppt/slideLayouts/slideLayout261.xml" Id="rId2" /></Relationships>
</file>

<file path=ppt/slideMasters/_rels/slideMaster152.xml.rels>&#65279;<?xml version="1.0" encoding="utf-8"?><Relationships xmlns="http://schemas.openxmlformats.org/package/2006/relationships"><Relationship Type="http://schemas.openxmlformats.org/officeDocument/2006/relationships/theme" Target="/ppt/theme/theme152.xml" Id="rId12" /><Relationship Type="http://schemas.openxmlformats.org/officeDocument/2006/relationships/slideLayout" Target="/ppt/slideLayouts/slideLayout262.xml" Id="rId2" /></Relationships>
</file>

<file path=ppt/slideMasters/_rels/slideMaster153.xml.rels>&#65279;<?xml version="1.0" encoding="utf-8"?><Relationships xmlns="http://schemas.openxmlformats.org/package/2006/relationships"><Relationship Type="http://schemas.openxmlformats.org/officeDocument/2006/relationships/theme" Target="/ppt/theme/theme153.xml" Id="rId12" /><Relationship Type="http://schemas.openxmlformats.org/officeDocument/2006/relationships/slideLayout" Target="/ppt/slideLayouts/slideLayout263.xml" Id="rId2" /></Relationships>
</file>

<file path=ppt/slideMasters/_rels/slideMaster154.xml.rels>&#65279;<?xml version="1.0" encoding="utf-8"?><Relationships xmlns="http://schemas.openxmlformats.org/package/2006/relationships"><Relationship Type="http://schemas.openxmlformats.org/officeDocument/2006/relationships/theme" Target="/ppt/theme/theme154.xml" Id="rId12" /><Relationship Type="http://schemas.openxmlformats.org/officeDocument/2006/relationships/slideLayout" Target="/ppt/slideLayouts/slideLayout264.xml" Id="rId2" /></Relationships>
</file>

<file path=ppt/slideMasters/_rels/slideMaster155.xml.rels>&#65279;<?xml version="1.0" encoding="utf-8"?><Relationships xmlns="http://schemas.openxmlformats.org/package/2006/relationships"><Relationship Type="http://schemas.openxmlformats.org/officeDocument/2006/relationships/theme" Target="/ppt/theme/theme155.xml" Id="rId12" /><Relationship Type="http://schemas.openxmlformats.org/officeDocument/2006/relationships/slideLayout" Target="/ppt/slideLayouts/slideLayout265.xml" Id="rId2" /></Relationships>
</file>

<file path=ppt/slideMasters/_rels/slideMaster156.xml.rels>&#65279;<?xml version="1.0" encoding="utf-8"?><Relationships xmlns="http://schemas.openxmlformats.org/package/2006/relationships"><Relationship Type="http://schemas.openxmlformats.org/officeDocument/2006/relationships/theme" Target="/ppt/theme/theme156.xml" Id="rId12" /><Relationship Type="http://schemas.openxmlformats.org/officeDocument/2006/relationships/slideLayout" Target="/ppt/slideLayouts/slideLayout266.xml" Id="rId2" /></Relationships>
</file>

<file path=ppt/slideMasters/_rels/slideMaster157.xml.rels>&#65279;<?xml version="1.0" encoding="utf-8"?><Relationships xmlns="http://schemas.openxmlformats.org/package/2006/relationships"><Relationship Type="http://schemas.openxmlformats.org/officeDocument/2006/relationships/theme" Target="/ppt/theme/theme157.xml" Id="rId12" /><Relationship Type="http://schemas.openxmlformats.org/officeDocument/2006/relationships/slideLayout" Target="/ppt/slideLayouts/slideLayout267.xml" Id="rId2" /></Relationships>
</file>

<file path=ppt/slideMasters/_rels/slideMaster158.xml.rels>&#65279;<?xml version="1.0" encoding="utf-8"?><Relationships xmlns="http://schemas.openxmlformats.org/package/2006/relationships"><Relationship Type="http://schemas.openxmlformats.org/officeDocument/2006/relationships/theme" Target="/ppt/theme/theme158.xml" Id="rId12" /><Relationship Type="http://schemas.openxmlformats.org/officeDocument/2006/relationships/slideLayout" Target="/ppt/slideLayouts/slideLayout268.xml" Id="rId2" /></Relationships>
</file>

<file path=ppt/slideMasters/_rels/slideMaster159.xml.rels>&#65279;<?xml version="1.0" encoding="utf-8"?><Relationships xmlns="http://schemas.openxmlformats.org/package/2006/relationships"><Relationship Type="http://schemas.openxmlformats.org/officeDocument/2006/relationships/theme" Target="/ppt/theme/theme159.xml" Id="rId12" /><Relationship Type="http://schemas.openxmlformats.org/officeDocument/2006/relationships/slideLayout" Target="/ppt/slideLayouts/slideLayout269.xml" Id="rId2" /></Relationships>
</file>

<file path=ppt/slideMasters/_rels/slideMaster16.xml.rels>&#65279;<?xml version="1.0" encoding="utf-8"?><Relationships xmlns="http://schemas.openxmlformats.org/package/2006/relationships"><Relationship Type="http://schemas.openxmlformats.org/officeDocument/2006/relationships/theme" Target="/ppt/theme/theme16.xml" Id="rId12" /><Relationship Type="http://schemas.openxmlformats.org/officeDocument/2006/relationships/slideLayout" Target="/ppt/slideLayouts/slideLayout216.xml" Id="rId2" /></Relationships>
</file>

<file path=ppt/slideMasters/_rels/slideMaster160.xml.rels>&#65279;<?xml version="1.0" encoding="utf-8"?><Relationships xmlns="http://schemas.openxmlformats.org/package/2006/relationships"><Relationship Type="http://schemas.openxmlformats.org/officeDocument/2006/relationships/theme" Target="/ppt/theme/theme160.xml" Id="rId12" /><Relationship Type="http://schemas.openxmlformats.org/officeDocument/2006/relationships/slideLayout" Target="/ppt/slideLayouts/slideLayout270.xml" Id="rId2" /></Relationships>
</file>

<file path=ppt/slideMasters/_rels/slideMaster161.xml.rels>&#65279;<?xml version="1.0" encoding="utf-8"?><Relationships xmlns="http://schemas.openxmlformats.org/package/2006/relationships"><Relationship Type="http://schemas.openxmlformats.org/officeDocument/2006/relationships/theme" Target="/ppt/theme/theme161.xml" Id="rId12" /><Relationship Type="http://schemas.openxmlformats.org/officeDocument/2006/relationships/slideLayout" Target="/ppt/slideLayouts/slideLayout271.xml" Id="rId2" /></Relationships>
</file>

<file path=ppt/slideMasters/_rels/slideMaster162.xml.rels>&#65279;<?xml version="1.0" encoding="utf-8"?><Relationships xmlns="http://schemas.openxmlformats.org/package/2006/relationships"><Relationship Type="http://schemas.openxmlformats.org/officeDocument/2006/relationships/theme" Target="/ppt/theme/theme162.xml" Id="rId12" /><Relationship Type="http://schemas.openxmlformats.org/officeDocument/2006/relationships/slideLayout" Target="/ppt/slideLayouts/slideLayout272.xml" Id="rId2" /></Relationships>
</file>

<file path=ppt/slideMasters/_rels/slideMaster163.xml.rels>&#65279;<?xml version="1.0" encoding="utf-8"?><Relationships xmlns="http://schemas.openxmlformats.org/package/2006/relationships"><Relationship Type="http://schemas.openxmlformats.org/officeDocument/2006/relationships/theme" Target="/ppt/theme/theme163.xml" Id="rId12" /><Relationship Type="http://schemas.openxmlformats.org/officeDocument/2006/relationships/slideLayout" Target="/ppt/slideLayouts/slideLayout273.xml" Id="rId2" /></Relationships>
</file>

<file path=ppt/slideMasters/_rels/slideMaster164.xml.rels>&#65279;<?xml version="1.0" encoding="utf-8"?><Relationships xmlns="http://schemas.openxmlformats.org/package/2006/relationships"><Relationship Type="http://schemas.openxmlformats.org/officeDocument/2006/relationships/theme" Target="/ppt/theme/theme164.xml" Id="rId12" /><Relationship Type="http://schemas.openxmlformats.org/officeDocument/2006/relationships/slideLayout" Target="/ppt/slideLayouts/slideLayout274.xml" Id="rId2" /></Relationships>
</file>

<file path=ppt/slideMasters/_rels/slideMaster165.xml.rels>&#65279;<?xml version="1.0" encoding="utf-8"?><Relationships xmlns="http://schemas.openxmlformats.org/package/2006/relationships"><Relationship Type="http://schemas.openxmlformats.org/officeDocument/2006/relationships/theme" Target="/ppt/theme/theme165.xml" Id="rId12" /><Relationship Type="http://schemas.openxmlformats.org/officeDocument/2006/relationships/slideLayout" Target="/ppt/slideLayouts/slideLayout275.xml" Id="rId2" /></Relationships>
</file>

<file path=ppt/slideMasters/_rels/slideMaster166.xml.rels>&#65279;<?xml version="1.0" encoding="utf-8"?><Relationships xmlns="http://schemas.openxmlformats.org/package/2006/relationships"><Relationship Type="http://schemas.openxmlformats.org/officeDocument/2006/relationships/theme" Target="/ppt/theme/theme166.xml" Id="rId12" /><Relationship Type="http://schemas.openxmlformats.org/officeDocument/2006/relationships/slideLayout" Target="/ppt/slideLayouts/slideLayout276.xml" Id="rId2" /></Relationships>
</file>

<file path=ppt/slideMasters/_rels/slideMaster167.xml.rels>&#65279;<?xml version="1.0" encoding="utf-8"?><Relationships xmlns="http://schemas.openxmlformats.org/package/2006/relationships"><Relationship Type="http://schemas.openxmlformats.org/officeDocument/2006/relationships/theme" Target="/ppt/theme/theme167.xml" Id="rId12" /><Relationship Type="http://schemas.openxmlformats.org/officeDocument/2006/relationships/slideLayout" Target="/ppt/slideLayouts/slideLayout277.xml" Id="rId2" /></Relationships>
</file>

<file path=ppt/slideMasters/_rels/slideMaster168.xml.rels>&#65279;<?xml version="1.0" encoding="utf-8"?><Relationships xmlns="http://schemas.openxmlformats.org/package/2006/relationships"><Relationship Type="http://schemas.openxmlformats.org/officeDocument/2006/relationships/theme" Target="/ppt/theme/theme168.xml" Id="rId12" /><Relationship Type="http://schemas.openxmlformats.org/officeDocument/2006/relationships/slideLayout" Target="/ppt/slideLayouts/slideLayout278.xml" Id="rId2" /></Relationships>
</file>

<file path=ppt/slideMasters/_rels/slideMaster169.xml.rels>&#65279;<?xml version="1.0" encoding="utf-8"?><Relationships xmlns="http://schemas.openxmlformats.org/package/2006/relationships"><Relationship Type="http://schemas.openxmlformats.org/officeDocument/2006/relationships/theme" Target="/ppt/theme/theme169.xml" Id="rId12" /><Relationship Type="http://schemas.openxmlformats.org/officeDocument/2006/relationships/slideLayout" Target="/ppt/slideLayouts/slideLayout279.xml" Id="rId2" /></Relationships>
</file>

<file path=ppt/slideMasters/_rels/slideMaster17.xml.rels>&#65279;<?xml version="1.0" encoding="utf-8"?><Relationships xmlns="http://schemas.openxmlformats.org/package/2006/relationships"><Relationship Type="http://schemas.openxmlformats.org/officeDocument/2006/relationships/theme" Target="/ppt/theme/theme17.xml" Id="rId12" /><Relationship Type="http://schemas.openxmlformats.org/officeDocument/2006/relationships/slideLayout" Target="/ppt/slideLayouts/slideLayout217.xml" Id="rId2" /></Relationships>
</file>

<file path=ppt/slideMasters/_rels/slideMaster170.xml.rels>&#65279;<?xml version="1.0" encoding="utf-8"?><Relationships xmlns="http://schemas.openxmlformats.org/package/2006/relationships"><Relationship Type="http://schemas.openxmlformats.org/officeDocument/2006/relationships/theme" Target="/ppt/theme/theme170.xml" Id="rId12" /><Relationship Type="http://schemas.openxmlformats.org/officeDocument/2006/relationships/slideLayout" Target="/ppt/slideLayouts/slideLayout280.xml" Id="rId2" /></Relationships>
</file>

<file path=ppt/slideMasters/_rels/slideMaster171.xml.rels>&#65279;<?xml version="1.0" encoding="utf-8"?><Relationships xmlns="http://schemas.openxmlformats.org/package/2006/relationships"><Relationship Type="http://schemas.openxmlformats.org/officeDocument/2006/relationships/theme" Target="/ppt/theme/theme171.xml" Id="rId12" /><Relationship Type="http://schemas.openxmlformats.org/officeDocument/2006/relationships/slideLayout" Target="/ppt/slideLayouts/slideLayout281.xml" Id="rId2" /></Relationships>
</file>

<file path=ppt/slideMasters/_rels/slideMaster172.xml.rels>&#65279;<?xml version="1.0" encoding="utf-8"?><Relationships xmlns="http://schemas.openxmlformats.org/package/2006/relationships"><Relationship Type="http://schemas.openxmlformats.org/officeDocument/2006/relationships/theme" Target="/ppt/theme/theme172.xml" Id="rId12" /><Relationship Type="http://schemas.openxmlformats.org/officeDocument/2006/relationships/slideLayout" Target="/ppt/slideLayouts/slideLayout282.xml" Id="rId2" /></Relationships>
</file>

<file path=ppt/slideMasters/_rels/slideMaster173.xml.rels>&#65279;<?xml version="1.0" encoding="utf-8"?><Relationships xmlns="http://schemas.openxmlformats.org/package/2006/relationships"><Relationship Type="http://schemas.openxmlformats.org/officeDocument/2006/relationships/theme" Target="/ppt/theme/theme173.xml" Id="rId12" /><Relationship Type="http://schemas.openxmlformats.org/officeDocument/2006/relationships/slideLayout" Target="/ppt/slideLayouts/slideLayout283.xml" Id="rId2" /></Relationships>
</file>

<file path=ppt/slideMasters/_rels/slideMaster174.xml.rels>&#65279;<?xml version="1.0" encoding="utf-8"?><Relationships xmlns="http://schemas.openxmlformats.org/package/2006/relationships"><Relationship Type="http://schemas.openxmlformats.org/officeDocument/2006/relationships/theme" Target="/ppt/theme/theme174.xml" Id="rId12" /><Relationship Type="http://schemas.openxmlformats.org/officeDocument/2006/relationships/slideLayout" Target="/ppt/slideLayouts/slideLayout284.xml" Id="rId2" /></Relationships>
</file>

<file path=ppt/slideMasters/_rels/slideMaster175.xml.rels>&#65279;<?xml version="1.0" encoding="utf-8"?><Relationships xmlns="http://schemas.openxmlformats.org/package/2006/relationships"><Relationship Type="http://schemas.openxmlformats.org/officeDocument/2006/relationships/theme" Target="/ppt/theme/theme175.xml" Id="rId12" /><Relationship Type="http://schemas.openxmlformats.org/officeDocument/2006/relationships/slideLayout" Target="/ppt/slideLayouts/slideLayout285.xml" Id="rId2" /></Relationships>
</file>

<file path=ppt/slideMasters/_rels/slideMaster176.xml.rels>&#65279;<?xml version="1.0" encoding="utf-8"?><Relationships xmlns="http://schemas.openxmlformats.org/package/2006/relationships"><Relationship Type="http://schemas.openxmlformats.org/officeDocument/2006/relationships/theme" Target="/ppt/theme/theme176.xml" Id="rId12" /><Relationship Type="http://schemas.openxmlformats.org/officeDocument/2006/relationships/slideLayout" Target="/ppt/slideLayouts/slideLayout286.xml" Id="rId2" /></Relationships>
</file>

<file path=ppt/slideMasters/_rels/slideMaster177.xml.rels>&#65279;<?xml version="1.0" encoding="utf-8"?><Relationships xmlns="http://schemas.openxmlformats.org/package/2006/relationships"><Relationship Type="http://schemas.openxmlformats.org/officeDocument/2006/relationships/theme" Target="/ppt/theme/theme177.xml" Id="rId12" /><Relationship Type="http://schemas.openxmlformats.org/officeDocument/2006/relationships/slideLayout" Target="/ppt/slideLayouts/slideLayout287.xml" Id="rId2" /></Relationships>
</file>

<file path=ppt/slideMasters/_rels/slideMaster178.xml.rels>&#65279;<?xml version="1.0" encoding="utf-8"?><Relationships xmlns="http://schemas.openxmlformats.org/package/2006/relationships"><Relationship Type="http://schemas.openxmlformats.org/officeDocument/2006/relationships/theme" Target="/ppt/theme/theme178.xml" Id="rId12" /><Relationship Type="http://schemas.openxmlformats.org/officeDocument/2006/relationships/slideLayout" Target="/ppt/slideLayouts/slideLayout288.xml" Id="rId2" /></Relationships>
</file>

<file path=ppt/slideMasters/_rels/slideMaster179.xml.rels>&#65279;<?xml version="1.0" encoding="utf-8"?><Relationships xmlns="http://schemas.openxmlformats.org/package/2006/relationships"><Relationship Type="http://schemas.openxmlformats.org/officeDocument/2006/relationships/theme" Target="/ppt/theme/theme179.xml" Id="rId12" /><Relationship Type="http://schemas.openxmlformats.org/officeDocument/2006/relationships/slideLayout" Target="/ppt/slideLayouts/slideLayout289.xml" Id="rId2" /></Relationships>
</file>

<file path=ppt/slideMasters/_rels/slideMaster18.xml.rels>&#65279;<?xml version="1.0" encoding="utf-8"?><Relationships xmlns="http://schemas.openxmlformats.org/package/2006/relationships"><Relationship Type="http://schemas.openxmlformats.org/officeDocument/2006/relationships/theme" Target="/ppt/theme/theme18.xml" Id="rId12" /><Relationship Type="http://schemas.openxmlformats.org/officeDocument/2006/relationships/slideLayout" Target="/ppt/slideLayouts/slideLayout218.xml" Id="rId2" /></Relationships>
</file>

<file path=ppt/slideMasters/_rels/slideMaster180.xml.rels>&#65279;<?xml version="1.0" encoding="utf-8"?><Relationships xmlns="http://schemas.openxmlformats.org/package/2006/relationships"><Relationship Type="http://schemas.openxmlformats.org/officeDocument/2006/relationships/theme" Target="/ppt/theme/theme180.xml" Id="rId12" /><Relationship Type="http://schemas.openxmlformats.org/officeDocument/2006/relationships/slideLayout" Target="/ppt/slideLayouts/slideLayout290.xml" Id="rId2" /></Relationships>
</file>

<file path=ppt/slideMasters/_rels/slideMaster181.xml.rels>&#65279;<?xml version="1.0" encoding="utf-8"?><Relationships xmlns="http://schemas.openxmlformats.org/package/2006/relationships"><Relationship Type="http://schemas.openxmlformats.org/officeDocument/2006/relationships/theme" Target="/ppt/theme/theme181.xml" Id="rId12" /><Relationship Type="http://schemas.openxmlformats.org/officeDocument/2006/relationships/slideLayout" Target="/ppt/slideLayouts/slideLayout291.xml" Id="rId2" /></Relationships>
</file>

<file path=ppt/slideMasters/_rels/slideMaster19.xml.rels>&#65279;<?xml version="1.0" encoding="utf-8"?><Relationships xmlns="http://schemas.openxmlformats.org/package/2006/relationships"><Relationship Type="http://schemas.openxmlformats.org/officeDocument/2006/relationships/theme" Target="/ppt/theme/theme19.xml" Id="rId12" /><Relationship Type="http://schemas.openxmlformats.org/officeDocument/2006/relationships/slideLayout" Target="/ppt/slideLayouts/slideLayout219.xml" Id="rId2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/ppt/media/image2.jpeg" Id="rId3" /><Relationship Type="http://schemas.openxmlformats.org/officeDocument/2006/relationships/image" Target="/ppt/media/image1.jpeg" Id="rId2" /><Relationship Type="http://schemas.openxmlformats.org/officeDocument/2006/relationships/slideLayout" Target="/ppt/slideLayouts/slideLayout1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image" Target="/ppt/media/image3.jpeg" Id="rId2" /><Relationship Type="http://schemas.openxmlformats.org/officeDocument/2006/relationships/slideLayout" Target="/ppt/slideLayouts/slideLayout2.xml" Id="rId1" /><Relationship Type="http://schemas.openxmlformats.org/officeDocument/2006/relationships/hyperlink" Target="https://todofp.pro" TargetMode="External" Id="rId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image" Target="/ppt/media/image35.jpeg" Id="rId2" /><Relationship Type="http://schemas.openxmlformats.org/officeDocument/2006/relationships/slideLayout" Target="/ppt/slideLayouts/slideLayout212.xml" Id="rId1" /><Relationship Type="http://schemas.openxmlformats.org/officeDocument/2006/relationships/hyperlink" Target="https://todofp.pro" TargetMode="External" Id="rId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image" Target="/ppt/media/image36.jpeg" Id="rId2" /><Relationship Type="http://schemas.openxmlformats.org/officeDocument/2006/relationships/slideLayout" Target="/ppt/slideLayouts/slideLayout213.xml" Id="rId1" /><Relationship Type="http://schemas.openxmlformats.org/officeDocument/2006/relationships/hyperlink" Target="https://todofp.pro" TargetMode="External" Id="rId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image" Target="/ppt/media/image37.jpeg" Id="rId2" /><Relationship Type="http://schemas.openxmlformats.org/officeDocument/2006/relationships/slideLayout" Target="/ppt/slideLayouts/slideLayout214.xml" Id="rId1" /><Relationship Type="http://schemas.openxmlformats.org/officeDocument/2006/relationships/hyperlink" Target="https://todofp.pro" TargetMode="External" Id="rId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image" Target="/ppt/media/image38.jpeg" Id="rId2" /><Relationship Type="http://schemas.openxmlformats.org/officeDocument/2006/relationships/slideLayout" Target="/ppt/slideLayouts/slideLayout215.xml" Id="rId1" /><Relationship Type="http://schemas.openxmlformats.org/officeDocument/2006/relationships/hyperlink" Target="https://todofp.pro" TargetMode="External" Id="rId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image" Target="/ppt/media/image39.jpeg" Id="rId2" /><Relationship Type="http://schemas.openxmlformats.org/officeDocument/2006/relationships/slideLayout" Target="/ppt/slideLayouts/slideLayout216.xml" Id="rId1" /><Relationship Type="http://schemas.openxmlformats.org/officeDocument/2006/relationships/hyperlink" Target="https://todofp.pro" TargetMode="External" Id="rId3" /></Relationships>
</file>

<file path=ppt/slides/slide1.xml><?xml version="1.0" encoding="utf-8"?>
<p:sld xmlns:a16="http://schemas.microsoft.com/office/drawing/2014/main" xmlns:adec="http://schemas.microsoft.com/office/drawing/2017/decorative" xmlns:p16="http://schemas.microsoft.com/office/powerpoint/2015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81824" y="1367673"/>
            <a:ext cx="4375151" cy="2665509"/>
          </a:xfrm>
        </p:spPr>
        <p:txBody>
          <a:bodyPr>
            <a:normAutofit/>
          </a:bodyPr>
          <a:lstStyle/>
          <a:p>
            <a:pPr algn="r"/>
            <a:r>
              <a:rPr lang="es-ES" sz="3400" dirty="0">
                <a:solidFill>
                  <a:schemeClr val="bg1"/>
                </a:solidFill>
                <a:cs typeface="Calibri Light"/>
              </a:rPr>
              <a:t>Realización del mantenimiento de equipos e instalaciones eléctricas</a:t>
            </a:r>
            <a:endParaRPr lang="es-ES" sz="7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79182" y="4414180"/>
            <a:ext cx="4377793" cy="88453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s-ES" sz="1800" dirty="0">
                <a:solidFill>
                  <a:schemeClr val="bg1"/>
                </a:solidFill>
                <a:cs typeface="Calibri"/>
              </a:rPr>
              <a:t>Mantenimiento de centrales eléctricas</a:t>
            </a: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FDEA1854-513B-B3AF-6AA0-D05328875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2" r="2984"/>
          <a:stretch/>
        </p:blipFill>
        <p:spPr>
          <a:xfrm>
            <a:off x="1" y="2"/>
            <a:ext cx="6249303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23" name="Freeform: Shape 10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600" dirty="0">
                <a:cs typeface="Calibri Light"/>
              </a:rPr>
              <a:t>Fundamentos del mantenimiento eléctrico. Características generales. Características específicas de sus elementos.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 mantenimiento eléctrico es un conjunto de actividades que tienen como objetivo asegurar el funcionamiento correcto y eficiente de los sistemas eléctricos.
Existen tres tipos de mantenimiento eléctrico: preventivo, correctivo y predictivo.
Los elementos específicos del mantenimiento eléctrico son los transformadores, interruptores, motores eléctricos, generadores eléctricos, cables eléctricos y cuadros eléctricos.
El mantenimiento de equipos e instalaciones eléctricas debe realizarse de acuerdo con las normas UNE-EN 60364, UNE-EN 61189 y UNE-EN 60079.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Instrumentos de medida aplicados al mantenimiento. Medidas de magnitudes eléctricas. Equipos portátiles de registro de datos. Sistemas de registro de datos. Interpretación de valores registrados.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Los instrumentos de medida son herramientas esenciales para el mantenimiento de equipos e instalaciones eléctricas.
Se utilizan para medir magnitudes eléctricas como la tensión, la corriente, la resistencia, la potencia y la frecuencia.
Los equipos portátiles de registro de datos permiten registrar magnitudes eléctricas durante un período de tiempo y son útiles para monitorizar el funcionamiento de equipos e instalaciones eléctricas y detectar posibles problemas.
Los sistemas de registro de datos almacenan y analizan los datos registrados por los equipos portátiles de registro de datos, permitiendo llevar un registro del mantenimiento de los equipos e instalaciones eléctricas y detectar posibles tendencias que puedan indicar problemas.
Los valores registrados deben ser interpretados correctamente para poder tomar las medidas de mantenimiento adecuadas.
El mantenimiento de equipos e instalaciones eléctricas es esencial para garantizar su correcto funcionamiento y evitar posibles accidentes.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900" dirty="0">
                <a:cs typeface="Calibri Light"/>
              </a:rPr>
              <a:t>Mantenimiento de componentes eléctricos. Mantenimiento de equipos eléctricos (transformadores, alternador excitatriz, elementos de corte, baterías y cargadores, barras y aparellaje, líneas y elementos asociados, cabinas de media y baja tensión, y motores). Mantenimiento de instalaciones eléctricas (protecciones eléctricas y puestas a tierra, entre otros). Sistemas de regulación, mando, control y supervisión aplicados al mantenimiento. Sistemas de adquisición de datos.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000" dirty="0">
                <a:cs typeface="Calibri"/>
              </a:rPr>
              <a:t>Mantenimiento de componentes eléctricos:
Transformadores: inspección visual, medición de la resistencia de los devanados, relación de transformación, corriente de excitación y temperatura del aceite.
Alternador excitatriz: inspección visual, medición de la resistencia de los devanados, tensión de salida, corriente de excitación y temperatura de los rodamientos.
Elementos de corte: inspección visual, medición de la resistencia de los contactos, corriente nominal y tensión nominal.
Baterías y cargadores: inspección visual, medición de la tensión de la batería, corriente de carga y densidad del electrolito.
Barras y aparellaje: inspección visual, medición de la resistencia de los contactos, corriente nominal y tensión nominal.
Líneas y elementos asociados: inspección visual, medición de la resistencia de los conductores, tensión de la línea y corriente de la línea.
Cabinas de media y baja tensión: inspección visual, medición de la tensión de la cabina y corriente de la cabina.
Motores: inspección visual, medición de la resistencia de los devanados, tensión de alimentación, corriente de alimentación y temperatura de los rodamientos.
Mantenimiento de instalaciones eléctricas:
Protecciones eléctricas: inspección visual, medición de la tensión de disparo, corriente de disparo y tiempo de disparo.
Puestas a tierra: inspección visual, medición de la resistencia de la puesta a tierra.
Sistemas de regulación, mando, control y supervisión aplicados al mantenimiento:
Sistemas de regulación: inspección visual.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800" dirty="0">
                <a:cs typeface="Calibri Light"/>
              </a:rPr>
              <a:t>Técnicas de diagnóstico y localización de averías. Reparación de averías. Compatibilidad de elementos.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 diagnóstico y la localización de averías son tareas complejas que requieren recopilar información, inspección visual, mediciones eléctricas y pruebas funcionales.
La reparación de averías requiere una gran precisión y cuidado, aislando el circuito o componente averiado, retirándolo, sustituyéndolo y comprobando su correcto funcionamiento.
Al reparar una avería, es importante utilizar componentes compatibles con los originales para garantizar la fiabilidad y el rendimiento del sistema.
El mantenimiento de los equipos e instalaciones eléctricas es fundamental para garantizar su correcto funcionamiento y vida útil, incluyendo tareas como inspección visual, mediciones eléctricas, pruebas funcionales, reparaciones, ajustes y calibraciones, realizadas por personal cualificado y experimentado.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2900" dirty="0">
                <a:cs typeface="Calibri Light"/>
              </a:rPr>
              <a:t>Mantenimiento de equipos y elementos. Procedimientos y medios.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 HTML titulado "Mantenimiento de equipos y elementos. Procedimientos y medios." se trata de la importancia del mantenimiento de equipos e instalaciones eléctricas para su correcto funcionamiento y prolongación de su vida útil.
Existen tres tipos de mantenimiento: preventivo, correctivo y predictivo.
Cada tipo tiene su propia frecuencia de realización, herramientas, materiales y precauciones de seguridad.
El documento también habla de los medios necesarios para realizar el mantenimiento, como herramientas, materiales y equipos.
Por último, se menciona la importancia de la seguridad en el mantenimiento, incluyendo precauciones como desconectar el equipo de la alimentación eléctrica, usar herramientas y materiales adecuados, tomar medidas de protección personal y trabajar en un lugar seguro.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3300" dirty="0">
                <a:cs typeface="Calibri Light"/>
              </a:rPr>
              <a:t>Gestión económica del mantenimiento. Suministros.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 texto trata sobre la gestión económica del mantenimiento y los suministros.
La gestión económica del mantenimiento tiene como objetivo optimizar los costes del mantenimiento mientras se mantiene un nivel aceptable de fiabilidad y disponibilidad de los equipos. Para ello, se deben tener en cuenta el coste del mantenimiento, el nivel de fiabilidad y disponibilidad, y el análisis de costes y beneficios.
Los suministros son los materiales y equipos que se utilizan en el mantenimiento de los equipos e instalaciones eléctricas. Pueden clasificarse en suministros de mantenimiento preventivo y suministros de mantenimiento correctivo.
La gestión adecuada de los suministros es esencial para garantizar que el mantenimiento de los equipos e instalaciones eléctricas se realice de manera eficiente y eficaz. Esto incluye mantener un inventario adecuado de suministros, realizar pedidos de suministros con antelación, controlar el uso de los suministros y disponer de un sistema de almacenamiento adecuado.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35</cp:revision>
  <dcterms:created xsi:type="dcterms:W3CDTF">2024-02-01T17:39:23Z</dcterms:created>
  <dcterms:modified xsi:type="dcterms:W3CDTF">2024-02-02T11:43:47Z</dcterms:modified>
</cp:coreProperties>
</file>